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7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0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8CF496-8FF3-466A-A5E4-DF7E265458E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365F82C4-F6C8-4FFC-A44E-C82BBFAC3FE9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ru-RU" sz="1300" b="0" dirty="0"/>
            <a:t>1 кв. 2022</a:t>
          </a:r>
          <a:endParaRPr lang="en-US" sz="1300" b="0" dirty="0"/>
        </a:p>
      </dgm:t>
    </dgm:pt>
    <dgm:pt modelId="{29A67BAD-D6E6-47F9-8D1F-E20330F97BEF}" type="sibTrans" cxnId="{3C339BE1-5E97-4796-9436-134C29D16AFA}">
      <dgm:prSet/>
      <dgm:spPr/>
      <dgm:t>
        <a:bodyPr/>
        <a:lstStyle/>
        <a:p>
          <a:endParaRPr lang="en-US"/>
        </a:p>
      </dgm:t>
    </dgm:pt>
    <dgm:pt modelId="{66202D5D-A4D5-4A8D-ACC9-42D6469B7FD3}" type="parTrans" cxnId="{3C339BE1-5E97-4796-9436-134C29D16AFA}">
      <dgm:prSet/>
      <dgm:spPr/>
      <dgm:t>
        <a:bodyPr/>
        <a:lstStyle/>
        <a:p>
          <a:endParaRPr lang="en-US"/>
        </a:p>
      </dgm:t>
    </dgm:pt>
    <dgm:pt modelId="{7FEBE283-C682-44A5-A4C7-CCBAA812A247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3 кв. 2022</a:t>
          </a:r>
          <a:endParaRPr lang="en-US" sz="1300" b="0" dirty="0"/>
        </a:p>
      </dgm:t>
    </dgm:pt>
    <dgm:pt modelId="{75306011-E519-4B23-8178-50FDC8D4D08F}" type="parTrans" cxnId="{70E3697A-9D12-461A-9463-02CB39A1AB6C}">
      <dgm:prSet/>
      <dgm:spPr/>
      <dgm:t>
        <a:bodyPr/>
        <a:lstStyle/>
        <a:p>
          <a:endParaRPr lang="ru-RU"/>
        </a:p>
      </dgm:t>
    </dgm:pt>
    <dgm:pt modelId="{B56EBE87-3054-4BD0-95A9-2196A0E0509B}" type="sibTrans" cxnId="{70E3697A-9D12-461A-9463-02CB39A1AB6C}">
      <dgm:prSet/>
      <dgm:spPr/>
      <dgm:t>
        <a:bodyPr/>
        <a:lstStyle/>
        <a:p>
          <a:endParaRPr lang="ru-RU"/>
        </a:p>
      </dgm:t>
    </dgm:pt>
    <dgm:pt modelId="{91442EEC-544A-4ED6-A40B-B86DFD41BC2F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4 кв. 2022</a:t>
          </a:r>
          <a:endParaRPr lang="en-US" sz="1300" b="0" dirty="0"/>
        </a:p>
      </dgm:t>
    </dgm:pt>
    <dgm:pt modelId="{AF9CAC61-D169-443F-9A31-600369F6EB06}" type="parTrans" cxnId="{935F3F4A-5980-4659-A2FE-EC0B3D5CB834}">
      <dgm:prSet/>
      <dgm:spPr/>
      <dgm:t>
        <a:bodyPr/>
        <a:lstStyle/>
        <a:p>
          <a:endParaRPr lang="ru-RU"/>
        </a:p>
      </dgm:t>
    </dgm:pt>
    <dgm:pt modelId="{25BFDAD3-6CB5-477D-9687-23F7928B2565}" type="sibTrans" cxnId="{935F3F4A-5980-4659-A2FE-EC0B3D5CB834}">
      <dgm:prSet/>
      <dgm:spPr/>
      <dgm:t>
        <a:bodyPr/>
        <a:lstStyle/>
        <a:p>
          <a:endParaRPr lang="ru-RU"/>
        </a:p>
      </dgm:t>
    </dgm:pt>
    <dgm:pt modelId="{8B2BAA2F-A2FC-4680-92E5-98A4AB4F7EA0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1 кв. 2023</a:t>
          </a:r>
          <a:endParaRPr lang="en-US" sz="1300" b="0" dirty="0"/>
        </a:p>
      </dgm:t>
    </dgm:pt>
    <dgm:pt modelId="{603FDFB6-9BE8-47D9-8BB7-653DF5A20E71}" type="parTrans" cxnId="{08383D41-1D26-47FB-A7C7-7EDB1EB59427}">
      <dgm:prSet/>
      <dgm:spPr/>
      <dgm:t>
        <a:bodyPr/>
        <a:lstStyle/>
        <a:p>
          <a:endParaRPr lang="ru-RU"/>
        </a:p>
      </dgm:t>
    </dgm:pt>
    <dgm:pt modelId="{1E7F7C8A-1E3F-4843-A74D-136FE0AB6CE1}" type="sibTrans" cxnId="{08383D41-1D26-47FB-A7C7-7EDB1EB59427}">
      <dgm:prSet/>
      <dgm:spPr/>
      <dgm:t>
        <a:bodyPr/>
        <a:lstStyle/>
        <a:p>
          <a:endParaRPr lang="ru-RU"/>
        </a:p>
      </dgm:t>
    </dgm:pt>
    <dgm:pt modelId="{821E43DC-57F4-45FA-B76F-E61290F8C445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2 кв. 2023</a:t>
          </a:r>
          <a:endParaRPr lang="en-US" sz="1300" b="0" dirty="0"/>
        </a:p>
      </dgm:t>
    </dgm:pt>
    <dgm:pt modelId="{2BA0DF25-21BE-4EFC-9611-B0DEA7AFFE3F}" type="parTrans" cxnId="{5D7CF74A-E27A-43B7-809C-70D94E575FAB}">
      <dgm:prSet/>
      <dgm:spPr/>
      <dgm:t>
        <a:bodyPr/>
        <a:lstStyle/>
        <a:p>
          <a:endParaRPr lang="ru-RU"/>
        </a:p>
      </dgm:t>
    </dgm:pt>
    <dgm:pt modelId="{C393A085-E094-4039-86D7-58019136CB61}" type="sibTrans" cxnId="{5D7CF74A-E27A-43B7-809C-70D94E575FAB}">
      <dgm:prSet/>
      <dgm:spPr/>
      <dgm:t>
        <a:bodyPr/>
        <a:lstStyle/>
        <a:p>
          <a:endParaRPr lang="ru-RU"/>
        </a:p>
      </dgm:t>
    </dgm:pt>
    <dgm:pt modelId="{EF216786-B23A-4733-90E9-FFB3ECFD59E2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3 кв. 2023</a:t>
          </a:r>
          <a:endParaRPr lang="en-US" sz="1300" b="0" dirty="0"/>
        </a:p>
      </dgm:t>
    </dgm:pt>
    <dgm:pt modelId="{51A23708-E808-4F44-B40B-BDE92BF12355}" type="parTrans" cxnId="{3775008F-E382-4ECD-90B9-C5D9B9F9D131}">
      <dgm:prSet/>
      <dgm:spPr/>
      <dgm:t>
        <a:bodyPr/>
        <a:lstStyle/>
        <a:p>
          <a:endParaRPr lang="ru-RU"/>
        </a:p>
      </dgm:t>
    </dgm:pt>
    <dgm:pt modelId="{FB33D3D0-FF5A-4923-8E55-2AD0F811D28C}" type="sibTrans" cxnId="{3775008F-E382-4ECD-90B9-C5D9B9F9D131}">
      <dgm:prSet/>
      <dgm:spPr/>
      <dgm:t>
        <a:bodyPr/>
        <a:lstStyle/>
        <a:p>
          <a:endParaRPr lang="ru-RU"/>
        </a:p>
      </dgm:t>
    </dgm:pt>
    <dgm:pt modelId="{E277185D-B8B3-4975-BDC5-4C451C41769A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4 кв. 2023</a:t>
          </a:r>
          <a:endParaRPr lang="en-US" sz="1300" b="0" dirty="0"/>
        </a:p>
      </dgm:t>
    </dgm:pt>
    <dgm:pt modelId="{0BCB2BF2-F676-47EB-AC81-52B9CC19E4F3}" type="parTrans" cxnId="{6BDFD174-D92B-4E0B-B631-BD43CD31CBA6}">
      <dgm:prSet/>
      <dgm:spPr/>
      <dgm:t>
        <a:bodyPr/>
        <a:lstStyle/>
        <a:p>
          <a:endParaRPr lang="ru-RU"/>
        </a:p>
      </dgm:t>
    </dgm:pt>
    <dgm:pt modelId="{63477756-6B7D-40E7-81F0-62C6508F86D5}" type="sibTrans" cxnId="{6BDFD174-D92B-4E0B-B631-BD43CD31CBA6}">
      <dgm:prSet/>
      <dgm:spPr/>
      <dgm:t>
        <a:bodyPr/>
        <a:lstStyle/>
        <a:p>
          <a:endParaRPr lang="ru-RU"/>
        </a:p>
      </dgm:t>
    </dgm:pt>
    <dgm:pt modelId="{6BF21280-314A-4FE7-AF8F-C3BB4024BA3F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1 кв. 2024</a:t>
          </a:r>
          <a:endParaRPr lang="en-US" sz="1300" b="0" dirty="0"/>
        </a:p>
      </dgm:t>
    </dgm:pt>
    <dgm:pt modelId="{C07B0E7E-93E9-49A4-857D-9A4ABDE72EE0}" type="parTrans" cxnId="{43DEBB1A-B638-4AD7-AFDC-C9BDD4F7F1BE}">
      <dgm:prSet/>
      <dgm:spPr/>
      <dgm:t>
        <a:bodyPr/>
        <a:lstStyle/>
        <a:p>
          <a:endParaRPr lang="ru-RU"/>
        </a:p>
      </dgm:t>
    </dgm:pt>
    <dgm:pt modelId="{3F393539-ADF1-490C-944B-41ACA321A2D8}" type="sibTrans" cxnId="{43DEBB1A-B638-4AD7-AFDC-C9BDD4F7F1BE}">
      <dgm:prSet/>
      <dgm:spPr/>
      <dgm:t>
        <a:bodyPr/>
        <a:lstStyle/>
        <a:p>
          <a:endParaRPr lang="ru-RU"/>
        </a:p>
      </dgm:t>
    </dgm:pt>
    <dgm:pt modelId="{9B7E9462-0D8E-40F2-89E8-A73025C48164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2 кв. 2024</a:t>
          </a:r>
          <a:endParaRPr lang="en-US" sz="1300" b="0" dirty="0"/>
        </a:p>
      </dgm:t>
    </dgm:pt>
    <dgm:pt modelId="{12DE0966-A670-43E0-AB0D-2D678B302402}" type="parTrans" cxnId="{C9566005-4A41-4C9C-A1CF-CC601A746F9D}">
      <dgm:prSet/>
      <dgm:spPr/>
      <dgm:t>
        <a:bodyPr/>
        <a:lstStyle/>
        <a:p>
          <a:endParaRPr lang="ru-RU"/>
        </a:p>
      </dgm:t>
    </dgm:pt>
    <dgm:pt modelId="{7D70CD97-4F3C-4987-B3B0-8E0FF92F9CC1}" type="sibTrans" cxnId="{C9566005-4A41-4C9C-A1CF-CC601A746F9D}">
      <dgm:prSet/>
      <dgm:spPr/>
      <dgm:t>
        <a:bodyPr/>
        <a:lstStyle/>
        <a:p>
          <a:endParaRPr lang="ru-RU"/>
        </a:p>
      </dgm:t>
    </dgm:pt>
    <dgm:pt modelId="{62B5D771-79B9-4ADF-A8A6-764194B378F2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3 кв. 2024</a:t>
          </a:r>
          <a:endParaRPr lang="en-US" sz="1300" b="0" dirty="0"/>
        </a:p>
      </dgm:t>
    </dgm:pt>
    <dgm:pt modelId="{B2AE1C67-3A6D-4AEC-BB5D-F63E7E52408D}" type="parTrans" cxnId="{C93AA987-31B4-41F3-94EA-57CFEAA49608}">
      <dgm:prSet/>
      <dgm:spPr/>
      <dgm:t>
        <a:bodyPr/>
        <a:lstStyle/>
        <a:p>
          <a:endParaRPr lang="ru-RU"/>
        </a:p>
      </dgm:t>
    </dgm:pt>
    <dgm:pt modelId="{5ACD8AAC-5E45-4D29-B01E-DE916D53060F}" type="sibTrans" cxnId="{C93AA987-31B4-41F3-94EA-57CFEAA49608}">
      <dgm:prSet/>
      <dgm:spPr/>
      <dgm:t>
        <a:bodyPr/>
        <a:lstStyle/>
        <a:p>
          <a:endParaRPr lang="ru-RU"/>
        </a:p>
      </dgm:t>
    </dgm:pt>
    <dgm:pt modelId="{A8FD6335-DFC8-40D2-B959-5C4F29028EF4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4 кв. 2024</a:t>
          </a:r>
          <a:endParaRPr lang="en-US" sz="1300" b="0" dirty="0"/>
        </a:p>
      </dgm:t>
    </dgm:pt>
    <dgm:pt modelId="{B41477DD-DDD8-4AC3-9E7A-17D7552581FE}" type="parTrans" cxnId="{03383BDE-28B3-4E5E-A68A-389C230B235D}">
      <dgm:prSet/>
      <dgm:spPr/>
      <dgm:t>
        <a:bodyPr/>
        <a:lstStyle/>
        <a:p>
          <a:endParaRPr lang="ru-RU"/>
        </a:p>
      </dgm:t>
    </dgm:pt>
    <dgm:pt modelId="{10C6D1C6-FABD-425E-AAC3-2637FEB8CDE3}" type="sibTrans" cxnId="{03383BDE-28B3-4E5E-A68A-389C230B235D}">
      <dgm:prSet/>
      <dgm:spPr/>
      <dgm:t>
        <a:bodyPr/>
        <a:lstStyle/>
        <a:p>
          <a:endParaRPr lang="ru-RU"/>
        </a:p>
      </dgm:t>
    </dgm:pt>
    <dgm:pt modelId="{BDE9FA39-BE0E-4D59-A9B2-13554ACC66B6}">
      <dgm:prSet custT="1"/>
      <dgm:spPr>
        <a:solidFill>
          <a:schemeClr val="accent6"/>
        </a:solidFill>
      </dgm:spPr>
      <dgm:t>
        <a:bodyPr/>
        <a:lstStyle/>
        <a:p>
          <a:r>
            <a:rPr lang="ru-RU" sz="1300" b="0" dirty="0"/>
            <a:t>2 кв. 2022</a:t>
          </a:r>
          <a:endParaRPr lang="en-US" sz="1300" b="0" dirty="0"/>
        </a:p>
      </dgm:t>
    </dgm:pt>
    <dgm:pt modelId="{F76647CC-0C0D-4624-96AB-9FC500C7CE79}" type="sibTrans" cxnId="{F7063082-8957-41B2-91D0-A8605067B8ED}">
      <dgm:prSet/>
      <dgm:spPr/>
      <dgm:t>
        <a:bodyPr/>
        <a:lstStyle/>
        <a:p>
          <a:endParaRPr lang="ru-RU"/>
        </a:p>
      </dgm:t>
    </dgm:pt>
    <dgm:pt modelId="{BB627DCE-E76A-471E-B74B-75D71F10E3CB}" type="parTrans" cxnId="{F7063082-8957-41B2-91D0-A8605067B8ED}">
      <dgm:prSet/>
      <dgm:spPr/>
      <dgm:t>
        <a:bodyPr/>
        <a:lstStyle/>
        <a:p>
          <a:endParaRPr lang="ru-RU"/>
        </a:p>
      </dgm:t>
    </dgm:pt>
    <dgm:pt modelId="{80DBB5AA-61DD-40C3-B8C0-C2350B10F522}">
      <dgm:prSet phldrT="[Text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algn="ctr"/>
          <a:r>
            <a:rPr lang="id-ID" sz="1300" b="0" dirty="0">
              <a:solidFill>
                <a:schemeClr val="tx1"/>
              </a:solidFill>
            </a:rPr>
            <a:t> </a:t>
          </a:r>
          <a:r>
            <a:rPr lang="ru-RU" sz="1300" b="0" dirty="0">
              <a:solidFill>
                <a:srgbClr val="002060"/>
              </a:solidFill>
            </a:rPr>
            <a:t>4 кв. 2021</a:t>
          </a:r>
          <a:endParaRPr lang="en-US" sz="1300" b="0" dirty="0">
            <a:solidFill>
              <a:srgbClr val="002060"/>
            </a:solidFill>
          </a:endParaRPr>
        </a:p>
      </dgm:t>
    </dgm:pt>
    <dgm:pt modelId="{26845F84-A5B4-4142-A131-F2CAA8620BC5}" type="sibTrans" cxnId="{A2D8A380-BAA7-4A78-820C-36956548338C}">
      <dgm:prSet/>
      <dgm:spPr/>
      <dgm:t>
        <a:bodyPr/>
        <a:lstStyle/>
        <a:p>
          <a:endParaRPr lang="en-US"/>
        </a:p>
      </dgm:t>
    </dgm:pt>
    <dgm:pt modelId="{7D24649A-6FF9-4D5E-9CD7-8359175139C7}" type="parTrans" cxnId="{A2D8A380-BAA7-4A78-820C-36956548338C}">
      <dgm:prSet/>
      <dgm:spPr/>
      <dgm:t>
        <a:bodyPr/>
        <a:lstStyle/>
        <a:p>
          <a:endParaRPr lang="en-US"/>
        </a:p>
      </dgm:t>
    </dgm:pt>
    <dgm:pt modelId="{DB6A618A-F252-4127-B3BA-C2608129E394}" type="pres">
      <dgm:prSet presAssocID="{F88CF496-8FF3-466A-A5E4-DF7E265458E0}" presName="Name0" presStyleCnt="0">
        <dgm:presLayoutVars>
          <dgm:dir/>
          <dgm:animLvl val="lvl"/>
          <dgm:resizeHandles val="exact"/>
        </dgm:presLayoutVars>
      </dgm:prSet>
      <dgm:spPr/>
    </dgm:pt>
    <dgm:pt modelId="{2BA19211-B797-44CC-958E-3918D0D1D108}" type="pres">
      <dgm:prSet presAssocID="{80DBB5AA-61DD-40C3-B8C0-C2350B10F522}" presName="parTxOnly" presStyleLbl="node1" presStyleIdx="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E63D2-1ACA-4092-8FFB-70429015717F}" type="pres">
      <dgm:prSet presAssocID="{26845F84-A5B4-4142-A131-F2CAA8620BC5}" presName="parTxOnlySpace" presStyleCnt="0"/>
      <dgm:spPr/>
    </dgm:pt>
    <dgm:pt modelId="{0AB81986-2651-4A49-9C79-4FBDCF84F446}" type="pres">
      <dgm:prSet presAssocID="{365F82C4-F6C8-4FFC-A44E-C82BBFAC3FE9}" presName="parTxOnly" presStyleLbl="node1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9EE76-9106-4893-A4F5-99742BA6E5D1}" type="pres">
      <dgm:prSet presAssocID="{29A67BAD-D6E6-47F9-8D1F-E20330F97BEF}" presName="parTxOnlySpace" presStyleCnt="0"/>
      <dgm:spPr/>
    </dgm:pt>
    <dgm:pt modelId="{1F7D7F80-57B6-4049-B403-9E6C39949A07}" type="pres">
      <dgm:prSet presAssocID="{BDE9FA39-BE0E-4D59-A9B2-13554ACC66B6}" presName="parTxOnly" presStyleLbl="node1" presStyleIdx="2" presStyleCnt="13" custLinFactNeighborX="-88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0C501-C7A2-4724-B547-169DB897749F}" type="pres">
      <dgm:prSet presAssocID="{F76647CC-0C0D-4624-96AB-9FC500C7CE79}" presName="parTxOnlySpace" presStyleCnt="0"/>
      <dgm:spPr/>
    </dgm:pt>
    <dgm:pt modelId="{30187E67-24EC-4B8A-A833-306AAD62520C}" type="pres">
      <dgm:prSet presAssocID="{7FEBE283-C682-44A5-A4C7-CCBAA812A247}" presName="parTxOnly" presStyleLbl="node1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679F9-682E-4C6B-90A7-4ECA3FA07BE6}" type="pres">
      <dgm:prSet presAssocID="{B56EBE87-3054-4BD0-95A9-2196A0E0509B}" presName="parTxOnlySpace" presStyleCnt="0"/>
      <dgm:spPr/>
    </dgm:pt>
    <dgm:pt modelId="{115AB821-D160-4B3E-8E0F-7A30D558A0EC}" type="pres">
      <dgm:prSet presAssocID="{91442EEC-544A-4ED6-A40B-B86DFD41BC2F}" presName="parTxOnly" presStyleLbl="node1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62E6B-4D2C-4ECE-9204-71B12C86762F}" type="pres">
      <dgm:prSet presAssocID="{25BFDAD3-6CB5-477D-9687-23F7928B2565}" presName="parTxOnlySpace" presStyleCnt="0"/>
      <dgm:spPr/>
    </dgm:pt>
    <dgm:pt modelId="{1545C748-9EE5-40F3-AF96-F43A529159C8}" type="pres">
      <dgm:prSet presAssocID="{8B2BAA2F-A2FC-4680-92E5-98A4AB4F7EA0}" presName="parTxOnly" presStyleLbl="node1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671BE-F61E-4EE8-9AC9-5C6DD7504CBD}" type="pres">
      <dgm:prSet presAssocID="{1E7F7C8A-1E3F-4843-A74D-136FE0AB6CE1}" presName="parTxOnlySpace" presStyleCnt="0"/>
      <dgm:spPr/>
    </dgm:pt>
    <dgm:pt modelId="{09DF96DD-9EB9-49A2-B47D-A1BA17FF52D7}" type="pres">
      <dgm:prSet presAssocID="{821E43DC-57F4-45FA-B76F-E61290F8C445}" presName="parTxOnly" presStyleLbl="node1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3A2AE-254F-4209-B070-62BE86DDC809}" type="pres">
      <dgm:prSet presAssocID="{C393A085-E094-4039-86D7-58019136CB61}" presName="parTxOnlySpace" presStyleCnt="0"/>
      <dgm:spPr/>
    </dgm:pt>
    <dgm:pt modelId="{637EE188-E1CC-4819-BB90-C91866CC5941}" type="pres">
      <dgm:prSet presAssocID="{EF216786-B23A-4733-90E9-FFB3ECFD59E2}" presName="parTxOnly" presStyleLbl="node1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D6F28-15B1-4B04-BA29-1AD1F7422805}" type="pres">
      <dgm:prSet presAssocID="{FB33D3D0-FF5A-4923-8E55-2AD0F811D28C}" presName="parTxOnlySpace" presStyleCnt="0"/>
      <dgm:spPr/>
    </dgm:pt>
    <dgm:pt modelId="{19DC0B37-D4E3-4ADF-A062-79DF4ABA6F40}" type="pres">
      <dgm:prSet presAssocID="{E277185D-B8B3-4975-BDC5-4C451C41769A}" presName="parTxOnly" presStyleLbl="node1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EE721-C55E-46F9-BFB6-AD34C74E316A}" type="pres">
      <dgm:prSet presAssocID="{63477756-6B7D-40E7-81F0-62C6508F86D5}" presName="parTxOnlySpace" presStyleCnt="0"/>
      <dgm:spPr/>
    </dgm:pt>
    <dgm:pt modelId="{8B3281F6-E481-41A1-8BC9-AA58C8EC3435}" type="pres">
      <dgm:prSet presAssocID="{6BF21280-314A-4FE7-AF8F-C3BB4024BA3F}" presName="parTxOnly" presStyleLbl="node1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D2245-6183-4E53-82FE-AD26D1402FFB}" type="pres">
      <dgm:prSet presAssocID="{3F393539-ADF1-490C-944B-41ACA321A2D8}" presName="parTxOnlySpace" presStyleCnt="0"/>
      <dgm:spPr/>
    </dgm:pt>
    <dgm:pt modelId="{F90BD650-E5B6-4610-9605-543E6491197D}" type="pres">
      <dgm:prSet presAssocID="{9B7E9462-0D8E-40F2-89E8-A73025C48164}" presName="parTxOnly" presStyleLbl="node1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00C98-611D-473C-AF1F-53DE788D7AF3}" type="pres">
      <dgm:prSet presAssocID="{7D70CD97-4F3C-4987-B3B0-8E0FF92F9CC1}" presName="parTxOnlySpace" presStyleCnt="0"/>
      <dgm:spPr/>
    </dgm:pt>
    <dgm:pt modelId="{EA477249-F7D3-488E-90BD-D124B8A0A773}" type="pres">
      <dgm:prSet presAssocID="{62B5D771-79B9-4ADF-A8A6-764194B378F2}" presName="parTxOnly" presStyleLbl="node1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0A2E0-452A-4233-9995-B20B65D177CF}" type="pres">
      <dgm:prSet presAssocID="{5ACD8AAC-5E45-4D29-B01E-DE916D53060F}" presName="parTxOnlySpace" presStyleCnt="0"/>
      <dgm:spPr/>
    </dgm:pt>
    <dgm:pt modelId="{D698A837-3209-4BC8-9659-09108BC9A693}" type="pres">
      <dgm:prSet presAssocID="{A8FD6335-DFC8-40D2-B959-5C4F29028EF4}" presName="parTxOnly" presStyleLbl="node1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910B2-A6F8-4115-845C-3F4F67D8C4EA}" type="presOf" srcId="{7FEBE283-C682-44A5-A4C7-CCBAA812A247}" destId="{30187E67-24EC-4B8A-A833-306AAD62520C}" srcOrd="0" destOrd="0" presId="urn:microsoft.com/office/officeart/2005/8/layout/chevron1"/>
    <dgm:cxn modelId="{E1DAF85F-3832-4118-ACAD-D668D20A9FDA}" type="presOf" srcId="{9B7E9462-0D8E-40F2-89E8-A73025C48164}" destId="{F90BD650-E5B6-4610-9605-543E6491197D}" srcOrd="0" destOrd="0" presId="urn:microsoft.com/office/officeart/2005/8/layout/chevron1"/>
    <dgm:cxn modelId="{935F3F4A-5980-4659-A2FE-EC0B3D5CB834}" srcId="{F88CF496-8FF3-466A-A5E4-DF7E265458E0}" destId="{91442EEC-544A-4ED6-A40B-B86DFD41BC2F}" srcOrd="4" destOrd="0" parTransId="{AF9CAC61-D169-443F-9A31-600369F6EB06}" sibTransId="{25BFDAD3-6CB5-477D-9687-23F7928B2565}"/>
    <dgm:cxn modelId="{A2D8A380-BAA7-4A78-820C-36956548338C}" srcId="{F88CF496-8FF3-466A-A5E4-DF7E265458E0}" destId="{80DBB5AA-61DD-40C3-B8C0-C2350B10F522}" srcOrd="0" destOrd="0" parTransId="{7D24649A-6FF9-4D5E-9CD7-8359175139C7}" sibTransId="{26845F84-A5B4-4142-A131-F2CAA8620BC5}"/>
    <dgm:cxn modelId="{69A4505A-0F57-4943-ABB7-E723420B9C66}" type="presOf" srcId="{91442EEC-544A-4ED6-A40B-B86DFD41BC2F}" destId="{115AB821-D160-4B3E-8E0F-7A30D558A0EC}" srcOrd="0" destOrd="0" presId="urn:microsoft.com/office/officeart/2005/8/layout/chevron1"/>
    <dgm:cxn modelId="{37E59A74-C79A-43E2-9BB3-B7F5043482F2}" type="presOf" srcId="{F88CF496-8FF3-466A-A5E4-DF7E265458E0}" destId="{DB6A618A-F252-4127-B3BA-C2608129E394}" srcOrd="0" destOrd="0" presId="urn:microsoft.com/office/officeart/2005/8/layout/chevron1"/>
    <dgm:cxn modelId="{70E3697A-9D12-461A-9463-02CB39A1AB6C}" srcId="{F88CF496-8FF3-466A-A5E4-DF7E265458E0}" destId="{7FEBE283-C682-44A5-A4C7-CCBAA812A247}" srcOrd="3" destOrd="0" parTransId="{75306011-E519-4B23-8178-50FDC8D4D08F}" sibTransId="{B56EBE87-3054-4BD0-95A9-2196A0E0509B}"/>
    <dgm:cxn modelId="{34D4EC03-7928-43E8-8E51-5A3311C42C86}" type="presOf" srcId="{80DBB5AA-61DD-40C3-B8C0-C2350B10F522}" destId="{2BA19211-B797-44CC-958E-3918D0D1D108}" srcOrd="0" destOrd="0" presId="urn:microsoft.com/office/officeart/2005/8/layout/chevron1"/>
    <dgm:cxn modelId="{03383BDE-28B3-4E5E-A68A-389C230B235D}" srcId="{F88CF496-8FF3-466A-A5E4-DF7E265458E0}" destId="{A8FD6335-DFC8-40D2-B959-5C4F29028EF4}" srcOrd="12" destOrd="0" parTransId="{B41477DD-DDD8-4AC3-9E7A-17D7552581FE}" sibTransId="{10C6D1C6-FABD-425E-AAC3-2637FEB8CDE3}"/>
    <dgm:cxn modelId="{5BAB2511-7CB7-4685-BCDC-A5CB0A5DEEDC}" type="presOf" srcId="{62B5D771-79B9-4ADF-A8A6-764194B378F2}" destId="{EA477249-F7D3-488E-90BD-D124B8A0A773}" srcOrd="0" destOrd="0" presId="urn:microsoft.com/office/officeart/2005/8/layout/chevron1"/>
    <dgm:cxn modelId="{AC83F834-1FD1-4758-B665-E53BF8A0C1D2}" type="presOf" srcId="{365F82C4-F6C8-4FFC-A44E-C82BBFAC3FE9}" destId="{0AB81986-2651-4A49-9C79-4FBDCF84F446}" srcOrd="0" destOrd="0" presId="urn:microsoft.com/office/officeart/2005/8/layout/chevron1"/>
    <dgm:cxn modelId="{1A0EFAE9-74AF-4AF5-9C9C-D7EC394D1CD5}" type="presOf" srcId="{8B2BAA2F-A2FC-4680-92E5-98A4AB4F7EA0}" destId="{1545C748-9EE5-40F3-AF96-F43A529159C8}" srcOrd="0" destOrd="0" presId="urn:microsoft.com/office/officeart/2005/8/layout/chevron1"/>
    <dgm:cxn modelId="{5D7CF74A-E27A-43B7-809C-70D94E575FAB}" srcId="{F88CF496-8FF3-466A-A5E4-DF7E265458E0}" destId="{821E43DC-57F4-45FA-B76F-E61290F8C445}" srcOrd="6" destOrd="0" parTransId="{2BA0DF25-21BE-4EFC-9611-B0DEA7AFFE3F}" sibTransId="{C393A085-E094-4039-86D7-58019136CB61}"/>
    <dgm:cxn modelId="{C9566005-4A41-4C9C-A1CF-CC601A746F9D}" srcId="{F88CF496-8FF3-466A-A5E4-DF7E265458E0}" destId="{9B7E9462-0D8E-40F2-89E8-A73025C48164}" srcOrd="10" destOrd="0" parTransId="{12DE0966-A670-43E0-AB0D-2D678B302402}" sibTransId="{7D70CD97-4F3C-4987-B3B0-8E0FF92F9CC1}"/>
    <dgm:cxn modelId="{0FE2165C-F4BF-406A-82B0-ED41F896FCC4}" type="presOf" srcId="{BDE9FA39-BE0E-4D59-A9B2-13554ACC66B6}" destId="{1F7D7F80-57B6-4049-B403-9E6C39949A07}" srcOrd="0" destOrd="0" presId="urn:microsoft.com/office/officeart/2005/8/layout/chevron1"/>
    <dgm:cxn modelId="{3C339BE1-5E97-4796-9436-134C29D16AFA}" srcId="{F88CF496-8FF3-466A-A5E4-DF7E265458E0}" destId="{365F82C4-F6C8-4FFC-A44E-C82BBFAC3FE9}" srcOrd="1" destOrd="0" parTransId="{66202D5D-A4D5-4A8D-ACC9-42D6469B7FD3}" sibTransId="{29A67BAD-D6E6-47F9-8D1F-E20330F97BEF}"/>
    <dgm:cxn modelId="{212471D6-9C1B-42BD-95F7-B9F06E82B2C0}" type="presOf" srcId="{821E43DC-57F4-45FA-B76F-E61290F8C445}" destId="{09DF96DD-9EB9-49A2-B47D-A1BA17FF52D7}" srcOrd="0" destOrd="0" presId="urn:microsoft.com/office/officeart/2005/8/layout/chevron1"/>
    <dgm:cxn modelId="{860DD587-1C2B-4D47-B3DE-556963100365}" type="presOf" srcId="{6BF21280-314A-4FE7-AF8F-C3BB4024BA3F}" destId="{8B3281F6-E481-41A1-8BC9-AA58C8EC3435}" srcOrd="0" destOrd="0" presId="urn:microsoft.com/office/officeart/2005/8/layout/chevron1"/>
    <dgm:cxn modelId="{3775008F-E382-4ECD-90B9-C5D9B9F9D131}" srcId="{F88CF496-8FF3-466A-A5E4-DF7E265458E0}" destId="{EF216786-B23A-4733-90E9-FFB3ECFD59E2}" srcOrd="7" destOrd="0" parTransId="{51A23708-E808-4F44-B40B-BDE92BF12355}" sibTransId="{FB33D3D0-FF5A-4923-8E55-2AD0F811D28C}"/>
    <dgm:cxn modelId="{644AA894-68D2-457B-82F2-186CC7F1BAA0}" type="presOf" srcId="{A8FD6335-DFC8-40D2-B959-5C4F29028EF4}" destId="{D698A837-3209-4BC8-9659-09108BC9A693}" srcOrd="0" destOrd="0" presId="urn:microsoft.com/office/officeart/2005/8/layout/chevron1"/>
    <dgm:cxn modelId="{C93AA987-31B4-41F3-94EA-57CFEAA49608}" srcId="{F88CF496-8FF3-466A-A5E4-DF7E265458E0}" destId="{62B5D771-79B9-4ADF-A8A6-764194B378F2}" srcOrd="11" destOrd="0" parTransId="{B2AE1C67-3A6D-4AEC-BB5D-F63E7E52408D}" sibTransId="{5ACD8AAC-5E45-4D29-B01E-DE916D53060F}"/>
    <dgm:cxn modelId="{992EF9DE-562F-4DB8-A3A1-AC0A80946FBE}" type="presOf" srcId="{EF216786-B23A-4733-90E9-FFB3ECFD59E2}" destId="{637EE188-E1CC-4819-BB90-C91866CC5941}" srcOrd="0" destOrd="0" presId="urn:microsoft.com/office/officeart/2005/8/layout/chevron1"/>
    <dgm:cxn modelId="{6BDFD174-D92B-4E0B-B631-BD43CD31CBA6}" srcId="{F88CF496-8FF3-466A-A5E4-DF7E265458E0}" destId="{E277185D-B8B3-4975-BDC5-4C451C41769A}" srcOrd="8" destOrd="0" parTransId="{0BCB2BF2-F676-47EB-AC81-52B9CC19E4F3}" sibTransId="{63477756-6B7D-40E7-81F0-62C6508F86D5}"/>
    <dgm:cxn modelId="{F7063082-8957-41B2-91D0-A8605067B8ED}" srcId="{F88CF496-8FF3-466A-A5E4-DF7E265458E0}" destId="{BDE9FA39-BE0E-4D59-A9B2-13554ACC66B6}" srcOrd="2" destOrd="0" parTransId="{BB627DCE-E76A-471E-B74B-75D71F10E3CB}" sibTransId="{F76647CC-0C0D-4624-96AB-9FC500C7CE79}"/>
    <dgm:cxn modelId="{43DEBB1A-B638-4AD7-AFDC-C9BDD4F7F1BE}" srcId="{F88CF496-8FF3-466A-A5E4-DF7E265458E0}" destId="{6BF21280-314A-4FE7-AF8F-C3BB4024BA3F}" srcOrd="9" destOrd="0" parTransId="{C07B0E7E-93E9-49A4-857D-9A4ABDE72EE0}" sibTransId="{3F393539-ADF1-490C-944B-41ACA321A2D8}"/>
    <dgm:cxn modelId="{FC52798D-6E98-4A4C-9F30-D4768FEFEAB1}" type="presOf" srcId="{E277185D-B8B3-4975-BDC5-4C451C41769A}" destId="{19DC0B37-D4E3-4ADF-A062-79DF4ABA6F40}" srcOrd="0" destOrd="0" presId="urn:microsoft.com/office/officeart/2005/8/layout/chevron1"/>
    <dgm:cxn modelId="{08383D41-1D26-47FB-A7C7-7EDB1EB59427}" srcId="{F88CF496-8FF3-466A-A5E4-DF7E265458E0}" destId="{8B2BAA2F-A2FC-4680-92E5-98A4AB4F7EA0}" srcOrd="5" destOrd="0" parTransId="{603FDFB6-9BE8-47D9-8BB7-653DF5A20E71}" sibTransId="{1E7F7C8A-1E3F-4843-A74D-136FE0AB6CE1}"/>
    <dgm:cxn modelId="{735D3B00-D9ED-4CDF-9C72-3BB36D95B40F}" type="presParOf" srcId="{DB6A618A-F252-4127-B3BA-C2608129E394}" destId="{2BA19211-B797-44CC-958E-3918D0D1D108}" srcOrd="0" destOrd="0" presId="urn:microsoft.com/office/officeart/2005/8/layout/chevron1"/>
    <dgm:cxn modelId="{D6B7C255-0016-4C5E-82F7-7C3D53BDD45E}" type="presParOf" srcId="{DB6A618A-F252-4127-B3BA-C2608129E394}" destId="{88DE63D2-1ACA-4092-8FFB-70429015717F}" srcOrd="1" destOrd="0" presId="urn:microsoft.com/office/officeart/2005/8/layout/chevron1"/>
    <dgm:cxn modelId="{5813C85F-B60B-4A6A-9F4A-AA86B271B1D5}" type="presParOf" srcId="{DB6A618A-F252-4127-B3BA-C2608129E394}" destId="{0AB81986-2651-4A49-9C79-4FBDCF84F446}" srcOrd="2" destOrd="0" presId="urn:microsoft.com/office/officeart/2005/8/layout/chevron1"/>
    <dgm:cxn modelId="{AE78958A-63C4-400A-9E1D-105AD09F41B4}" type="presParOf" srcId="{DB6A618A-F252-4127-B3BA-C2608129E394}" destId="{9659EE76-9106-4893-A4F5-99742BA6E5D1}" srcOrd="3" destOrd="0" presId="urn:microsoft.com/office/officeart/2005/8/layout/chevron1"/>
    <dgm:cxn modelId="{8AEB8D9A-9A53-455A-AF10-5AE825BE0800}" type="presParOf" srcId="{DB6A618A-F252-4127-B3BA-C2608129E394}" destId="{1F7D7F80-57B6-4049-B403-9E6C39949A07}" srcOrd="4" destOrd="0" presId="urn:microsoft.com/office/officeart/2005/8/layout/chevron1"/>
    <dgm:cxn modelId="{3D42A707-710D-425D-9A4F-246596186180}" type="presParOf" srcId="{DB6A618A-F252-4127-B3BA-C2608129E394}" destId="{C710C501-C7A2-4724-B547-169DB897749F}" srcOrd="5" destOrd="0" presId="urn:microsoft.com/office/officeart/2005/8/layout/chevron1"/>
    <dgm:cxn modelId="{3663C6B5-EFBC-4C14-9D8C-1D7DE4F3DF67}" type="presParOf" srcId="{DB6A618A-F252-4127-B3BA-C2608129E394}" destId="{30187E67-24EC-4B8A-A833-306AAD62520C}" srcOrd="6" destOrd="0" presId="urn:microsoft.com/office/officeart/2005/8/layout/chevron1"/>
    <dgm:cxn modelId="{4B57EFDB-D30C-49BD-B21C-B41DE776F619}" type="presParOf" srcId="{DB6A618A-F252-4127-B3BA-C2608129E394}" destId="{EFE679F9-682E-4C6B-90A7-4ECA3FA07BE6}" srcOrd="7" destOrd="0" presId="urn:microsoft.com/office/officeart/2005/8/layout/chevron1"/>
    <dgm:cxn modelId="{8E67A72E-CAA0-4E46-9D8A-506C29A74A51}" type="presParOf" srcId="{DB6A618A-F252-4127-B3BA-C2608129E394}" destId="{115AB821-D160-4B3E-8E0F-7A30D558A0EC}" srcOrd="8" destOrd="0" presId="urn:microsoft.com/office/officeart/2005/8/layout/chevron1"/>
    <dgm:cxn modelId="{FE63B076-2B26-4FB2-BD7A-4824570A84B0}" type="presParOf" srcId="{DB6A618A-F252-4127-B3BA-C2608129E394}" destId="{E4062E6B-4D2C-4ECE-9204-71B12C86762F}" srcOrd="9" destOrd="0" presId="urn:microsoft.com/office/officeart/2005/8/layout/chevron1"/>
    <dgm:cxn modelId="{F0EA430C-1D84-4F41-A26F-C7DE8CD77DB9}" type="presParOf" srcId="{DB6A618A-F252-4127-B3BA-C2608129E394}" destId="{1545C748-9EE5-40F3-AF96-F43A529159C8}" srcOrd="10" destOrd="0" presId="urn:microsoft.com/office/officeart/2005/8/layout/chevron1"/>
    <dgm:cxn modelId="{68E0E9E2-7F3D-4102-9BBF-E3F8B08775E4}" type="presParOf" srcId="{DB6A618A-F252-4127-B3BA-C2608129E394}" destId="{C38671BE-F61E-4EE8-9AC9-5C6DD7504CBD}" srcOrd="11" destOrd="0" presId="urn:microsoft.com/office/officeart/2005/8/layout/chevron1"/>
    <dgm:cxn modelId="{C3767714-F896-45A7-A897-391C6F209A15}" type="presParOf" srcId="{DB6A618A-F252-4127-B3BA-C2608129E394}" destId="{09DF96DD-9EB9-49A2-B47D-A1BA17FF52D7}" srcOrd="12" destOrd="0" presId="urn:microsoft.com/office/officeart/2005/8/layout/chevron1"/>
    <dgm:cxn modelId="{45B55BC8-81E3-48FA-959C-6FF7A3B8C124}" type="presParOf" srcId="{DB6A618A-F252-4127-B3BA-C2608129E394}" destId="{83D3A2AE-254F-4209-B070-62BE86DDC809}" srcOrd="13" destOrd="0" presId="urn:microsoft.com/office/officeart/2005/8/layout/chevron1"/>
    <dgm:cxn modelId="{FE55F95B-B4FF-405D-A0DD-8E69C9567792}" type="presParOf" srcId="{DB6A618A-F252-4127-B3BA-C2608129E394}" destId="{637EE188-E1CC-4819-BB90-C91866CC5941}" srcOrd="14" destOrd="0" presId="urn:microsoft.com/office/officeart/2005/8/layout/chevron1"/>
    <dgm:cxn modelId="{735F15B4-8ACF-40F2-BC68-100E424A4CA5}" type="presParOf" srcId="{DB6A618A-F252-4127-B3BA-C2608129E394}" destId="{5D7D6F28-15B1-4B04-BA29-1AD1F7422805}" srcOrd="15" destOrd="0" presId="urn:microsoft.com/office/officeart/2005/8/layout/chevron1"/>
    <dgm:cxn modelId="{C0E1E77F-C0F2-49ED-A56E-3008AB651F34}" type="presParOf" srcId="{DB6A618A-F252-4127-B3BA-C2608129E394}" destId="{19DC0B37-D4E3-4ADF-A062-79DF4ABA6F40}" srcOrd="16" destOrd="0" presId="urn:microsoft.com/office/officeart/2005/8/layout/chevron1"/>
    <dgm:cxn modelId="{FA54DF1C-DF15-4A07-AB08-6B3B5A17D792}" type="presParOf" srcId="{DB6A618A-F252-4127-B3BA-C2608129E394}" destId="{397EE721-C55E-46F9-BFB6-AD34C74E316A}" srcOrd="17" destOrd="0" presId="urn:microsoft.com/office/officeart/2005/8/layout/chevron1"/>
    <dgm:cxn modelId="{64B0DB0B-4184-42A9-9D85-9F269B73CD28}" type="presParOf" srcId="{DB6A618A-F252-4127-B3BA-C2608129E394}" destId="{8B3281F6-E481-41A1-8BC9-AA58C8EC3435}" srcOrd="18" destOrd="0" presId="urn:microsoft.com/office/officeart/2005/8/layout/chevron1"/>
    <dgm:cxn modelId="{C5306D1B-606A-4B2F-9BF6-941D128027DE}" type="presParOf" srcId="{DB6A618A-F252-4127-B3BA-C2608129E394}" destId="{2D5D2245-6183-4E53-82FE-AD26D1402FFB}" srcOrd="19" destOrd="0" presId="urn:microsoft.com/office/officeart/2005/8/layout/chevron1"/>
    <dgm:cxn modelId="{D3E48604-8AAC-4E0A-ACE9-336B44745E34}" type="presParOf" srcId="{DB6A618A-F252-4127-B3BA-C2608129E394}" destId="{F90BD650-E5B6-4610-9605-543E6491197D}" srcOrd="20" destOrd="0" presId="urn:microsoft.com/office/officeart/2005/8/layout/chevron1"/>
    <dgm:cxn modelId="{A65D0E52-1B33-4040-AAD2-585A17A8CC0A}" type="presParOf" srcId="{DB6A618A-F252-4127-B3BA-C2608129E394}" destId="{1B800C98-611D-473C-AF1F-53DE788D7AF3}" srcOrd="21" destOrd="0" presId="urn:microsoft.com/office/officeart/2005/8/layout/chevron1"/>
    <dgm:cxn modelId="{E0EBF1E2-2C2C-4020-9FA7-DA6FD741E9B2}" type="presParOf" srcId="{DB6A618A-F252-4127-B3BA-C2608129E394}" destId="{EA477249-F7D3-488E-90BD-D124B8A0A773}" srcOrd="22" destOrd="0" presId="urn:microsoft.com/office/officeart/2005/8/layout/chevron1"/>
    <dgm:cxn modelId="{F92C0F20-5486-4F7D-8E29-8F453BCC7731}" type="presParOf" srcId="{DB6A618A-F252-4127-B3BA-C2608129E394}" destId="{CBF0A2E0-452A-4233-9995-B20B65D177CF}" srcOrd="23" destOrd="0" presId="urn:microsoft.com/office/officeart/2005/8/layout/chevron1"/>
    <dgm:cxn modelId="{72E3E9CA-A7D3-4207-8BD4-406CC62DCAA1}" type="presParOf" srcId="{DB6A618A-F252-4127-B3BA-C2608129E394}" destId="{D698A837-3209-4BC8-9659-09108BC9A693}" srcOrd="2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8CF496-8FF3-466A-A5E4-DF7E265458E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0DBB5AA-61DD-40C3-B8C0-C2350B10F522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id-ID" sz="1300" b="0" dirty="0"/>
            <a:t> </a:t>
          </a:r>
          <a:r>
            <a:rPr lang="ru-RU" sz="1300" b="0" dirty="0"/>
            <a:t>4 кв. 2021</a:t>
          </a:r>
          <a:endParaRPr lang="en-US" sz="1300" b="0" dirty="0"/>
        </a:p>
      </dgm:t>
    </dgm:pt>
    <dgm:pt modelId="{7D24649A-6FF9-4D5E-9CD7-8359175139C7}" type="parTrans" cxnId="{A2D8A380-BAA7-4A78-820C-36956548338C}">
      <dgm:prSet/>
      <dgm:spPr/>
      <dgm:t>
        <a:bodyPr/>
        <a:lstStyle/>
        <a:p>
          <a:endParaRPr lang="en-US"/>
        </a:p>
      </dgm:t>
    </dgm:pt>
    <dgm:pt modelId="{26845F84-A5B4-4142-A131-F2CAA8620BC5}" type="sibTrans" cxnId="{A2D8A380-BAA7-4A78-820C-36956548338C}">
      <dgm:prSet/>
      <dgm:spPr/>
      <dgm:t>
        <a:bodyPr/>
        <a:lstStyle/>
        <a:p>
          <a:endParaRPr lang="en-US"/>
        </a:p>
      </dgm:t>
    </dgm:pt>
    <dgm:pt modelId="{365F82C4-F6C8-4FFC-A44E-C82BBFAC3FE9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1300" b="0" dirty="0"/>
            <a:t>1 кв. 2022</a:t>
          </a:r>
          <a:endParaRPr lang="en-US" sz="1300" b="0" dirty="0"/>
        </a:p>
      </dgm:t>
    </dgm:pt>
    <dgm:pt modelId="{29A67BAD-D6E6-47F9-8D1F-E20330F97BEF}" type="sibTrans" cxnId="{3C339BE1-5E97-4796-9436-134C29D16AFA}">
      <dgm:prSet/>
      <dgm:spPr/>
      <dgm:t>
        <a:bodyPr/>
        <a:lstStyle/>
        <a:p>
          <a:endParaRPr lang="en-US"/>
        </a:p>
      </dgm:t>
    </dgm:pt>
    <dgm:pt modelId="{66202D5D-A4D5-4A8D-ACC9-42D6469B7FD3}" type="parTrans" cxnId="{3C339BE1-5E97-4796-9436-134C29D16AFA}">
      <dgm:prSet/>
      <dgm:spPr/>
      <dgm:t>
        <a:bodyPr/>
        <a:lstStyle/>
        <a:p>
          <a:endParaRPr lang="en-US"/>
        </a:p>
      </dgm:t>
    </dgm:pt>
    <dgm:pt modelId="{7FEBE283-C682-44A5-A4C7-CCBAA812A247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3 кв. 2022</a:t>
          </a:r>
          <a:endParaRPr lang="en-US" sz="1300" b="0" dirty="0"/>
        </a:p>
      </dgm:t>
    </dgm:pt>
    <dgm:pt modelId="{75306011-E519-4B23-8178-50FDC8D4D08F}" type="parTrans" cxnId="{70E3697A-9D12-461A-9463-02CB39A1AB6C}">
      <dgm:prSet/>
      <dgm:spPr/>
      <dgm:t>
        <a:bodyPr/>
        <a:lstStyle/>
        <a:p>
          <a:endParaRPr lang="ru-RU"/>
        </a:p>
      </dgm:t>
    </dgm:pt>
    <dgm:pt modelId="{B56EBE87-3054-4BD0-95A9-2196A0E0509B}" type="sibTrans" cxnId="{70E3697A-9D12-461A-9463-02CB39A1AB6C}">
      <dgm:prSet/>
      <dgm:spPr/>
      <dgm:t>
        <a:bodyPr/>
        <a:lstStyle/>
        <a:p>
          <a:endParaRPr lang="ru-RU"/>
        </a:p>
      </dgm:t>
    </dgm:pt>
    <dgm:pt modelId="{91442EEC-544A-4ED6-A40B-B86DFD41BC2F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4 кв. 2022</a:t>
          </a:r>
          <a:endParaRPr lang="en-US" sz="1300" b="0" dirty="0"/>
        </a:p>
      </dgm:t>
    </dgm:pt>
    <dgm:pt modelId="{AF9CAC61-D169-443F-9A31-600369F6EB06}" type="parTrans" cxnId="{935F3F4A-5980-4659-A2FE-EC0B3D5CB834}">
      <dgm:prSet/>
      <dgm:spPr/>
      <dgm:t>
        <a:bodyPr/>
        <a:lstStyle/>
        <a:p>
          <a:endParaRPr lang="ru-RU"/>
        </a:p>
      </dgm:t>
    </dgm:pt>
    <dgm:pt modelId="{25BFDAD3-6CB5-477D-9687-23F7928B2565}" type="sibTrans" cxnId="{935F3F4A-5980-4659-A2FE-EC0B3D5CB834}">
      <dgm:prSet/>
      <dgm:spPr/>
      <dgm:t>
        <a:bodyPr/>
        <a:lstStyle/>
        <a:p>
          <a:endParaRPr lang="ru-RU"/>
        </a:p>
      </dgm:t>
    </dgm:pt>
    <dgm:pt modelId="{8B2BAA2F-A2FC-4680-92E5-98A4AB4F7EA0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1 кв. </a:t>
          </a:r>
          <a:r>
            <a:rPr lang="ru-RU" sz="1300" b="0"/>
            <a:t>2023</a:t>
          </a:r>
          <a:endParaRPr lang="en-US" sz="1300" b="0" dirty="0"/>
        </a:p>
      </dgm:t>
    </dgm:pt>
    <dgm:pt modelId="{603FDFB6-9BE8-47D9-8BB7-653DF5A20E71}" type="parTrans" cxnId="{08383D41-1D26-47FB-A7C7-7EDB1EB59427}">
      <dgm:prSet/>
      <dgm:spPr/>
      <dgm:t>
        <a:bodyPr/>
        <a:lstStyle/>
        <a:p>
          <a:endParaRPr lang="ru-RU"/>
        </a:p>
      </dgm:t>
    </dgm:pt>
    <dgm:pt modelId="{1E7F7C8A-1E3F-4843-A74D-136FE0AB6CE1}" type="sibTrans" cxnId="{08383D41-1D26-47FB-A7C7-7EDB1EB59427}">
      <dgm:prSet/>
      <dgm:spPr/>
      <dgm:t>
        <a:bodyPr/>
        <a:lstStyle/>
        <a:p>
          <a:endParaRPr lang="ru-RU"/>
        </a:p>
      </dgm:t>
    </dgm:pt>
    <dgm:pt modelId="{821E43DC-57F4-45FA-B76F-E61290F8C445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2 кв. 2023</a:t>
          </a:r>
          <a:endParaRPr lang="en-US" sz="1300" b="0" dirty="0"/>
        </a:p>
      </dgm:t>
    </dgm:pt>
    <dgm:pt modelId="{2BA0DF25-21BE-4EFC-9611-B0DEA7AFFE3F}" type="parTrans" cxnId="{5D7CF74A-E27A-43B7-809C-70D94E575FAB}">
      <dgm:prSet/>
      <dgm:spPr/>
      <dgm:t>
        <a:bodyPr/>
        <a:lstStyle/>
        <a:p>
          <a:endParaRPr lang="ru-RU"/>
        </a:p>
      </dgm:t>
    </dgm:pt>
    <dgm:pt modelId="{C393A085-E094-4039-86D7-58019136CB61}" type="sibTrans" cxnId="{5D7CF74A-E27A-43B7-809C-70D94E575FAB}">
      <dgm:prSet/>
      <dgm:spPr/>
      <dgm:t>
        <a:bodyPr/>
        <a:lstStyle/>
        <a:p>
          <a:endParaRPr lang="ru-RU"/>
        </a:p>
      </dgm:t>
    </dgm:pt>
    <dgm:pt modelId="{EF216786-B23A-4733-90E9-FFB3ECFD59E2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3 кв. 2023</a:t>
          </a:r>
          <a:endParaRPr lang="en-US" sz="1300" b="0" dirty="0"/>
        </a:p>
      </dgm:t>
    </dgm:pt>
    <dgm:pt modelId="{51A23708-E808-4F44-B40B-BDE92BF12355}" type="parTrans" cxnId="{3775008F-E382-4ECD-90B9-C5D9B9F9D131}">
      <dgm:prSet/>
      <dgm:spPr/>
      <dgm:t>
        <a:bodyPr/>
        <a:lstStyle/>
        <a:p>
          <a:endParaRPr lang="ru-RU"/>
        </a:p>
      </dgm:t>
    </dgm:pt>
    <dgm:pt modelId="{FB33D3D0-FF5A-4923-8E55-2AD0F811D28C}" type="sibTrans" cxnId="{3775008F-E382-4ECD-90B9-C5D9B9F9D131}">
      <dgm:prSet/>
      <dgm:spPr/>
      <dgm:t>
        <a:bodyPr/>
        <a:lstStyle/>
        <a:p>
          <a:endParaRPr lang="ru-RU"/>
        </a:p>
      </dgm:t>
    </dgm:pt>
    <dgm:pt modelId="{E277185D-B8B3-4975-BDC5-4C451C41769A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4 кв. 2023</a:t>
          </a:r>
          <a:endParaRPr lang="en-US" sz="1300" b="0" dirty="0"/>
        </a:p>
      </dgm:t>
    </dgm:pt>
    <dgm:pt modelId="{0BCB2BF2-F676-47EB-AC81-52B9CC19E4F3}" type="parTrans" cxnId="{6BDFD174-D92B-4E0B-B631-BD43CD31CBA6}">
      <dgm:prSet/>
      <dgm:spPr/>
      <dgm:t>
        <a:bodyPr/>
        <a:lstStyle/>
        <a:p>
          <a:endParaRPr lang="ru-RU"/>
        </a:p>
      </dgm:t>
    </dgm:pt>
    <dgm:pt modelId="{63477756-6B7D-40E7-81F0-62C6508F86D5}" type="sibTrans" cxnId="{6BDFD174-D92B-4E0B-B631-BD43CD31CBA6}">
      <dgm:prSet/>
      <dgm:spPr/>
      <dgm:t>
        <a:bodyPr/>
        <a:lstStyle/>
        <a:p>
          <a:endParaRPr lang="ru-RU"/>
        </a:p>
      </dgm:t>
    </dgm:pt>
    <dgm:pt modelId="{6BF21280-314A-4FE7-AF8F-C3BB4024BA3F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1 кв. 2024</a:t>
          </a:r>
          <a:endParaRPr lang="en-US" sz="1300" b="0" dirty="0"/>
        </a:p>
      </dgm:t>
    </dgm:pt>
    <dgm:pt modelId="{C07B0E7E-93E9-49A4-857D-9A4ABDE72EE0}" type="parTrans" cxnId="{43DEBB1A-B638-4AD7-AFDC-C9BDD4F7F1BE}">
      <dgm:prSet/>
      <dgm:spPr/>
      <dgm:t>
        <a:bodyPr/>
        <a:lstStyle/>
        <a:p>
          <a:endParaRPr lang="ru-RU"/>
        </a:p>
      </dgm:t>
    </dgm:pt>
    <dgm:pt modelId="{3F393539-ADF1-490C-944B-41ACA321A2D8}" type="sibTrans" cxnId="{43DEBB1A-B638-4AD7-AFDC-C9BDD4F7F1BE}">
      <dgm:prSet/>
      <dgm:spPr/>
      <dgm:t>
        <a:bodyPr/>
        <a:lstStyle/>
        <a:p>
          <a:endParaRPr lang="ru-RU"/>
        </a:p>
      </dgm:t>
    </dgm:pt>
    <dgm:pt modelId="{9B7E9462-0D8E-40F2-89E8-A73025C48164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2 кв. 2024</a:t>
          </a:r>
          <a:endParaRPr lang="en-US" sz="1300" b="0" dirty="0"/>
        </a:p>
      </dgm:t>
    </dgm:pt>
    <dgm:pt modelId="{12DE0966-A670-43E0-AB0D-2D678B302402}" type="parTrans" cxnId="{C9566005-4A41-4C9C-A1CF-CC601A746F9D}">
      <dgm:prSet/>
      <dgm:spPr/>
      <dgm:t>
        <a:bodyPr/>
        <a:lstStyle/>
        <a:p>
          <a:endParaRPr lang="ru-RU"/>
        </a:p>
      </dgm:t>
    </dgm:pt>
    <dgm:pt modelId="{7D70CD97-4F3C-4987-B3B0-8E0FF92F9CC1}" type="sibTrans" cxnId="{C9566005-4A41-4C9C-A1CF-CC601A746F9D}">
      <dgm:prSet/>
      <dgm:spPr/>
      <dgm:t>
        <a:bodyPr/>
        <a:lstStyle/>
        <a:p>
          <a:endParaRPr lang="ru-RU"/>
        </a:p>
      </dgm:t>
    </dgm:pt>
    <dgm:pt modelId="{62B5D771-79B9-4ADF-A8A6-764194B378F2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3 кв. 2024</a:t>
          </a:r>
          <a:endParaRPr lang="en-US" sz="1300" b="0" dirty="0"/>
        </a:p>
      </dgm:t>
    </dgm:pt>
    <dgm:pt modelId="{B2AE1C67-3A6D-4AEC-BB5D-F63E7E52408D}" type="parTrans" cxnId="{C93AA987-31B4-41F3-94EA-57CFEAA49608}">
      <dgm:prSet/>
      <dgm:spPr/>
      <dgm:t>
        <a:bodyPr/>
        <a:lstStyle/>
        <a:p>
          <a:endParaRPr lang="ru-RU"/>
        </a:p>
      </dgm:t>
    </dgm:pt>
    <dgm:pt modelId="{5ACD8AAC-5E45-4D29-B01E-DE916D53060F}" type="sibTrans" cxnId="{C93AA987-31B4-41F3-94EA-57CFEAA49608}">
      <dgm:prSet/>
      <dgm:spPr/>
      <dgm:t>
        <a:bodyPr/>
        <a:lstStyle/>
        <a:p>
          <a:endParaRPr lang="ru-RU"/>
        </a:p>
      </dgm:t>
    </dgm:pt>
    <dgm:pt modelId="{A8FD6335-DFC8-40D2-B959-5C4F29028EF4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4 кв. 2024</a:t>
          </a:r>
          <a:endParaRPr lang="en-US" sz="1300" b="0" dirty="0"/>
        </a:p>
      </dgm:t>
    </dgm:pt>
    <dgm:pt modelId="{B41477DD-DDD8-4AC3-9E7A-17D7552581FE}" type="parTrans" cxnId="{03383BDE-28B3-4E5E-A68A-389C230B235D}">
      <dgm:prSet/>
      <dgm:spPr/>
      <dgm:t>
        <a:bodyPr/>
        <a:lstStyle/>
        <a:p>
          <a:endParaRPr lang="ru-RU"/>
        </a:p>
      </dgm:t>
    </dgm:pt>
    <dgm:pt modelId="{10C6D1C6-FABD-425E-AAC3-2637FEB8CDE3}" type="sibTrans" cxnId="{03383BDE-28B3-4E5E-A68A-389C230B235D}">
      <dgm:prSet/>
      <dgm:spPr/>
      <dgm:t>
        <a:bodyPr/>
        <a:lstStyle/>
        <a:p>
          <a:endParaRPr lang="ru-RU"/>
        </a:p>
      </dgm:t>
    </dgm:pt>
    <dgm:pt modelId="{BDE9FA39-BE0E-4D59-A9B2-13554ACC66B6}">
      <dgm:prSet custT="1"/>
      <dgm:spPr>
        <a:solidFill>
          <a:schemeClr val="accent2"/>
        </a:solidFill>
      </dgm:spPr>
      <dgm:t>
        <a:bodyPr/>
        <a:lstStyle/>
        <a:p>
          <a:r>
            <a:rPr lang="ru-RU" sz="1300" b="0" dirty="0"/>
            <a:t>2 кв. 2022</a:t>
          </a:r>
          <a:endParaRPr lang="en-US" sz="1300" b="0" dirty="0"/>
        </a:p>
      </dgm:t>
    </dgm:pt>
    <dgm:pt modelId="{F76647CC-0C0D-4624-96AB-9FC500C7CE79}" type="sibTrans" cxnId="{F7063082-8957-41B2-91D0-A8605067B8ED}">
      <dgm:prSet/>
      <dgm:spPr/>
      <dgm:t>
        <a:bodyPr/>
        <a:lstStyle/>
        <a:p>
          <a:endParaRPr lang="ru-RU"/>
        </a:p>
      </dgm:t>
    </dgm:pt>
    <dgm:pt modelId="{BB627DCE-E76A-471E-B74B-75D71F10E3CB}" type="parTrans" cxnId="{F7063082-8957-41B2-91D0-A8605067B8ED}">
      <dgm:prSet/>
      <dgm:spPr/>
      <dgm:t>
        <a:bodyPr/>
        <a:lstStyle/>
        <a:p>
          <a:endParaRPr lang="ru-RU"/>
        </a:p>
      </dgm:t>
    </dgm:pt>
    <dgm:pt modelId="{DB6A618A-F252-4127-B3BA-C2608129E394}" type="pres">
      <dgm:prSet presAssocID="{F88CF496-8FF3-466A-A5E4-DF7E265458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19211-B797-44CC-958E-3918D0D1D108}" type="pres">
      <dgm:prSet presAssocID="{80DBB5AA-61DD-40C3-B8C0-C2350B10F522}" presName="parTxOnly" presStyleLbl="node1" presStyleIdx="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E63D2-1ACA-4092-8FFB-70429015717F}" type="pres">
      <dgm:prSet presAssocID="{26845F84-A5B4-4142-A131-F2CAA8620BC5}" presName="parTxOnlySpace" presStyleCnt="0"/>
      <dgm:spPr/>
    </dgm:pt>
    <dgm:pt modelId="{0AB81986-2651-4A49-9C79-4FBDCF84F446}" type="pres">
      <dgm:prSet presAssocID="{365F82C4-F6C8-4FFC-A44E-C82BBFAC3FE9}" presName="parTxOnly" presStyleLbl="node1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9EE76-9106-4893-A4F5-99742BA6E5D1}" type="pres">
      <dgm:prSet presAssocID="{29A67BAD-D6E6-47F9-8D1F-E20330F97BEF}" presName="parTxOnlySpace" presStyleCnt="0"/>
      <dgm:spPr/>
    </dgm:pt>
    <dgm:pt modelId="{1F7D7F80-57B6-4049-B403-9E6C39949A07}" type="pres">
      <dgm:prSet presAssocID="{BDE9FA39-BE0E-4D59-A9B2-13554ACC66B6}" presName="parTxOnly" presStyleLbl="node1" presStyleIdx="2" presStyleCnt="13" custLinFactNeighborX="-88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0C501-C7A2-4724-B547-169DB897749F}" type="pres">
      <dgm:prSet presAssocID="{F76647CC-0C0D-4624-96AB-9FC500C7CE79}" presName="parTxOnlySpace" presStyleCnt="0"/>
      <dgm:spPr/>
    </dgm:pt>
    <dgm:pt modelId="{30187E67-24EC-4B8A-A833-306AAD62520C}" type="pres">
      <dgm:prSet presAssocID="{7FEBE283-C682-44A5-A4C7-CCBAA812A247}" presName="parTxOnly" presStyleLbl="node1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679F9-682E-4C6B-90A7-4ECA3FA07BE6}" type="pres">
      <dgm:prSet presAssocID="{B56EBE87-3054-4BD0-95A9-2196A0E0509B}" presName="parTxOnlySpace" presStyleCnt="0"/>
      <dgm:spPr/>
    </dgm:pt>
    <dgm:pt modelId="{115AB821-D160-4B3E-8E0F-7A30D558A0EC}" type="pres">
      <dgm:prSet presAssocID="{91442EEC-544A-4ED6-A40B-B86DFD41BC2F}" presName="parTxOnly" presStyleLbl="node1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62E6B-4D2C-4ECE-9204-71B12C86762F}" type="pres">
      <dgm:prSet presAssocID="{25BFDAD3-6CB5-477D-9687-23F7928B2565}" presName="parTxOnlySpace" presStyleCnt="0"/>
      <dgm:spPr/>
    </dgm:pt>
    <dgm:pt modelId="{1545C748-9EE5-40F3-AF96-F43A529159C8}" type="pres">
      <dgm:prSet presAssocID="{8B2BAA2F-A2FC-4680-92E5-98A4AB4F7EA0}" presName="parTxOnly" presStyleLbl="node1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671BE-F61E-4EE8-9AC9-5C6DD7504CBD}" type="pres">
      <dgm:prSet presAssocID="{1E7F7C8A-1E3F-4843-A74D-136FE0AB6CE1}" presName="parTxOnlySpace" presStyleCnt="0"/>
      <dgm:spPr/>
    </dgm:pt>
    <dgm:pt modelId="{09DF96DD-9EB9-49A2-B47D-A1BA17FF52D7}" type="pres">
      <dgm:prSet presAssocID="{821E43DC-57F4-45FA-B76F-E61290F8C445}" presName="parTxOnly" presStyleLbl="node1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3A2AE-254F-4209-B070-62BE86DDC809}" type="pres">
      <dgm:prSet presAssocID="{C393A085-E094-4039-86D7-58019136CB61}" presName="parTxOnlySpace" presStyleCnt="0"/>
      <dgm:spPr/>
    </dgm:pt>
    <dgm:pt modelId="{637EE188-E1CC-4819-BB90-C91866CC5941}" type="pres">
      <dgm:prSet presAssocID="{EF216786-B23A-4733-90E9-FFB3ECFD59E2}" presName="parTxOnly" presStyleLbl="node1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D6F28-15B1-4B04-BA29-1AD1F7422805}" type="pres">
      <dgm:prSet presAssocID="{FB33D3D0-FF5A-4923-8E55-2AD0F811D28C}" presName="parTxOnlySpace" presStyleCnt="0"/>
      <dgm:spPr/>
    </dgm:pt>
    <dgm:pt modelId="{19DC0B37-D4E3-4ADF-A062-79DF4ABA6F40}" type="pres">
      <dgm:prSet presAssocID="{E277185D-B8B3-4975-BDC5-4C451C41769A}" presName="parTxOnly" presStyleLbl="node1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EE721-C55E-46F9-BFB6-AD34C74E316A}" type="pres">
      <dgm:prSet presAssocID="{63477756-6B7D-40E7-81F0-62C6508F86D5}" presName="parTxOnlySpace" presStyleCnt="0"/>
      <dgm:spPr/>
    </dgm:pt>
    <dgm:pt modelId="{8B3281F6-E481-41A1-8BC9-AA58C8EC3435}" type="pres">
      <dgm:prSet presAssocID="{6BF21280-314A-4FE7-AF8F-C3BB4024BA3F}" presName="parTxOnly" presStyleLbl="node1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D2245-6183-4E53-82FE-AD26D1402FFB}" type="pres">
      <dgm:prSet presAssocID="{3F393539-ADF1-490C-944B-41ACA321A2D8}" presName="parTxOnlySpace" presStyleCnt="0"/>
      <dgm:spPr/>
    </dgm:pt>
    <dgm:pt modelId="{F90BD650-E5B6-4610-9605-543E6491197D}" type="pres">
      <dgm:prSet presAssocID="{9B7E9462-0D8E-40F2-89E8-A73025C48164}" presName="parTxOnly" presStyleLbl="node1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00C98-611D-473C-AF1F-53DE788D7AF3}" type="pres">
      <dgm:prSet presAssocID="{7D70CD97-4F3C-4987-B3B0-8E0FF92F9CC1}" presName="parTxOnlySpace" presStyleCnt="0"/>
      <dgm:spPr/>
    </dgm:pt>
    <dgm:pt modelId="{EA477249-F7D3-488E-90BD-D124B8A0A773}" type="pres">
      <dgm:prSet presAssocID="{62B5D771-79B9-4ADF-A8A6-764194B378F2}" presName="parTxOnly" presStyleLbl="node1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0A2E0-452A-4233-9995-B20B65D177CF}" type="pres">
      <dgm:prSet presAssocID="{5ACD8AAC-5E45-4D29-B01E-DE916D53060F}" presName="parTxOnlySpace" presStyleCnt="0"/>
      <dgm:spPr/>
    </dgm:pt>
    <dgm:pt modelId="{D698A837-3209-4BC8-9659-09108BC9A693}" type="pres">
      <dgm:prSet presAssocID="{A8FD6335-DFC8-40D2-B959-5C4F29028EF4}" presName="parTxOnly" presStyleLbl="node1" presStyleIdx="12" presStyleCnt="13" custLinFactNeighborX="10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910B2-A6F8-4115-845C-3F4F67D8C4EA}" type="presOf" srcId="{7FEBE283-C682-44A5-A4C7-CCBAA812A247}" destId="{30187E67-24EC-4B8A-A833-306AAD62520C}" srcOrd="0" destOrd="0" presId="urn:microsoft.com/office/officeart/2005/8/layout/chevron1"/>
    <dgm:cxn modelId="{E1DAF85F-3832-4118-ACAD-D668D20A9FDA}" type="presOf" srcId="{9B7E9462-0D8E-40F2-89E8-A73025C48164}" destId="{F90BD650-E5B6-4610-9605-543E6491197D}" srcOrd="0" destOrd="0" presId="urn:microsoft.com/office/officeart/2005/8/layout/chevron1"/>
    <dgm:cxn modelId="{935F3F4A-5980-4659-A2FE-EC0B3D5CB834}" srcId="{F88CF496-8FF3-466A-A5E4-DF7E265458E0}" destId="{91442EEC-544A-4ED6-A40B-B86DFD41BC2F}" srcOrd="4" destOrd="0" parTransId="{AF9CAC61-D169-443F-9A31-600369F6EB06}" sibTransId="{25BFDAD3-6CB5-477D-9687-23F7928B2565}"/>
    <dgm:cxn modelId="{A2D8A380-BAA7-4A78-820C-36956548338C}" srcId="{F88CF496-8FF3-466A-A5E4-DF7E265458E0}" destId="{80DBB5AA-61DD-40C3-B8C0-C2350B10F522}" srcOrd="0" destOrd="0" parTransId="{7D24649A-6FF9-4D5E-9CD7-8359175139C7}" sibTransId="{26845F84-A5B4-4142-A131-F2CAA8620BC5}"/>
    <dgm:cxn modelId="{69A4505A-0F57-4943-ABB7-E723420B9C66}" type="presOf" srcId="{91442EEC-544A-4ED6-A40B-B86DFD41BC2F}" destId="{115AB821-D160-4B3E-8E0F-7A30D558A0EC}" srcOrd="0" destOrd="0" presId="urn:microsoft.com/office/officeart/2005/8/layout/chevron1"/>
    <dgm:cxn modelId="{37E59A74-C79A-43E2-9BB3-B7F5043482F2}" type="presOf" srcId="{F88CF496-8FF3-466A-A5E4-DF7E265458E0}" destId="{DB6A618A-F252-4127-B3BA-C2608129E394}" srcOrd="0" destOrd="0" presId="urn:microsoft.com/office/officeart/2005/8/layout/chevron1"/>
    <dgm:cxn modelId="{70E3697A-9D12-461A-9463-02CB39A1AB6C}" srcId="{F88CF496-8FF3-466A-A5E4-DF7E265458E0}" destId="{7FEBE283-C682-44A5-A4C7-CCBAA812A247}" srcOrd="3" destOrd="0" parTransId="{75306011-E519-4B23-8178-50FDC8D4D08F}" sibTransId="{B56EBE87-3054-4BD0-95A9-2196A0E0509B}"/>
    <dgm:cxn modelId="{34D4EC03-7928-43E8-8E51-5A3311C42C86}" type="presOf" srcId="{80DBB5AA-61DD-40C3-B8C0-C2350B10F522}" destId="{2BA19211-B797-44CC-958E-3918D0D1D108}" srcOrd="0" destOrd="0" presId="urn:microsoft.com/office/officeart/2005/8/layout/chevron1"/>
    <dgm:cxn modelId="{03383BDE-28B3-4E5E-A68A-389C230B235D}" srcId="{F88CF496-8FF3-466A-A5E4-DF7E265458E0}" destId="{A8FD6335-DFC8-40D2-B959-5C4F29028EF4}" srcOrd="12" destOrd="0" parTransId="{B41477DD-DDD8-4AC3-9E7A-17D7552581FE}" sibTransId="{10C6D1C6-FABD-425E-AAC3-2637FEB8CDE3}"/>
    <dgm:cxn modelId="{5BAB2511-7CB7-4685-BCDC-A5CB0A5DEEDC}" type="presOf" srcId="{62B5D771-79B9-4ADF-A8A6-764194B378F2}" destId="{EA477249-F7D3-488E-90BD-D124B8A0A773}" srcOrd="0" destOrd="0" presId="urn:microsoft.com/office/officeart/2005/8/layout/chevron1"/>
    <dgm:cxn modelId="{AC83F834-1FD1-4758-B665-E53BF8A0C1D2}" type="presOf" srcId="{365F82C4-F6C8-4FFC-A44E-C82BBFAC3FE9}" destId="{0AB81986-2651-4A49-9C79-4FBDCF84F446}" srcOrd="0" destOrd="0" presId="urn:microsoft.com/office/officeart/2005/8/layout/chevron1"/>
    <dgm:cxn modelId="{1A0EFAE9-74AF-4AF5-9C9C-D7EC394D1CD5}" type="presOf" srcId="{8B2BAA2F-A2FC-4680-92E5-98A4AB4F7EA0}" destId="{1545C748-9EE5-40F3-AF96-F43A529159C8}" srcOrd="0" destOrd="0" presId="urn:microsoft.com/office/officeart/2005/8/layout/chevron1"/>
    <dgm:cxn modelId="{5D7CF74A-E27A-43B7-809C-70D94E575FAB}" srcId="{F88CF496-8FF3-466A-A5E4-DF7E265458E0}" destId="{821E43DC-57F4-45FA-B76F-E61290F8C445}" srcOrd="6" destOrd="0" parTransId="{2BA0DF25-21BE-4EFC-9611-B0DEA7AFFE3F}" sibTransId="{C393A085-E094-4039-86D7-58019136CB61}"/>
    <dgm:cxn modelId="{C9566005-4A41-4C9C-A1CF-CC601A746F9D}" srcId="{F88CF496-8FF3-466A-A5E4-DF7E265458E0}" destId="{9B7E9462-0D8E-40F2-89E8-A73025C48164}" srcOrd="10" destOrd="0" parTransId="{12DE0966-A670-43E0-AB0D-2D678B302402}" sibTransId="{7D70CD97-4F3C-4987-B3B0-8E0FF92F9CC1}"/>
    <dgm:cxn modelId="{0FE2165C-F4BF-406A-82B0-ED41F896FCC4}" type="presOf" srcId="{BDE9FA39-BE0E-4D59-A9B2-13554ACC66B6}" destId="{1F7D7F80-57B6-4049-B403-9E6C39949A07}" srcOrd="0" destOrd="0" presId="urn:microsoft.com/office/officeart/2005/8/layout/chevron1"/>
    <dgm:cxn modelId="{3C339BE1-5E97-4796-9436-134C29D16AFA}" srcId="{F88CF496-8FF3-466A-A5E4-DF7E265458E0}" destId="{365F82C4-F6C8-4FFC-A44E-C82BBFAC3FE9}" srcOrd="1" destOrd="0" parTransId="{66202D5D-A4D5-4A8D-ACC9-42D6469B7FD3}" sibTransId="{29A67BAD-D6E6-47F9-8D1F-E20330F97BEF}"/>
    <dgm:cxn modelId="{212471D6-9C1B-42BD-95F7-B9F06E82B2C0}" type="presOf" srcId="{821E43DC-57F4-45FA-B76F-E61290F8C445}" destId="{09DF96DD-9EB9-49A2-B47D-A1BA17FF52D7}" srcOrd="0" destOrd="0" presId="urn:microsoft.com/office/officeart/2005/8/layout/chevron1"/>
    <dgm:cxn modelId="{860DD587-1C2B-4D47-B3DE-556963100365}" type="presOf" srcId="{6BF21280-314A-4FE7-AF8F-C3BB4024BA3F}" destId="{8B3281F6-E481-41A1-8BC9-AA58C8EC3435}" srcOrd="0" destOrd="0" presId="urn:microsoft.com/office/officeart/2005/8/layout/chevron1"/>
    <dgm:cxn modelId="{3775008F-E382-4ECD-90B9-C5D9B9F9D131}" srcId="{F88CF496-8FF3-466A-A5E4-DF7E265458E0}" destId="{EF216786-B23A-4733-90E9-FFB3ECFD59E2}" srcOrd="7" destOrd="0" parTransId="{51A23708-E808-4F44-B40B-BDE92BF12355}" sibTransId="{FB33D3D0-FF5A-4923-8E55-2AD0F811D28C}"/>
    <dgm:cxn modelId="{644AA894-68D2-457B-82F2-186CC7F1BAA0}" type="presOf" srcId="{A8FD6335-DFC8-40D2-B959-5C4F29028EF4}" destId="{D698A837-3209-4BC8-9659-09108BC9A693}" srcOrd="0" destOrd="0" presId="urn:microsoft.com/office/officeart/2005/8/layout/chevron1"/>
    <dgm:cxn modelId="{C93AA987-31B4-41F3-94EA-57CFEAA49608}" srcId="{F88CF496-8FF3-466A-A5E4-DF7E265458E0}" destId="{62B5D771-79B9-4ADF-A8A6-764194B378F2}" srcOrd="11" destOrd="0" parTransId="{B2AE1C67-3A6D-4AEC-BB5D-F63E7E52408D}" sibTransId="{5ACD8AAC-5E45-4D29-B01E-DE916D53060F}"/>
    <dgm:cxn modelId="{992EF9DE-562F-4DB8-A3A1-AC0A80946FBE}" type="presOf" srcId="{EF216786-B23A-4733-90E9-FFB3ECFD59E2}" destId="{637EE188-E1CC-4819-BB90-C91866CC5941}" srcOrd="0" destOrd="0" presId="urn:microsoft.com/office/officeart/2005/8/layout/chevron1"/>
    <dgm:cxn modelId="{6BDFD174-D92B-4E0B-B631-BD43CD31CBA6}" srcId="{F88CF496-8FF3-466A-A5E4-DF7E265458E0}" destId="{E277185D-B8B3-4975-BDC5-4C451C41769A}" srcOrd="8" destOrd="0" parTransId="{0BCB2BF2-F676-47EB-AC81-52B9CC19E4F3}" sibTransId="{63477756-6B7D-40E7-81F0-62C6508F86D5}"/>
    <dgm:cxn modelId="{F7063082-8957-41B2-91D0-A8605067B8ED}" srcId="{F88CF496-8FF3-466A-A5E4-DF7E265458E0}" destId="{BDE9FA39-BE0E-4D59-A9B2-13554ACC66B6}" srcOrd="2" destOrd="0" parTransId="{BB627DCE-E76A-471E-B74B-75D71F10E3CB}" sibTransId="{F76647CC-0C0D-4624-96AB-9FC500C7CE79}"/>
    <dgm:cxn modelId="{43DEBB1A-B638-4AD7-AFDC-C9BDD4F7F1BE}" srcId="{F88CF496-8FF3-466A-A5E4-DF7E265458E0}" destId="{6BF21280-314A-4FE7-AF8F-C3BB4024BA3F}" srcOrd="9" destOrd="0" parTransId="{C07B0E7E-93E9-49A4-857D-9A4ABDE72EE0}" sibTransId="{3F393539-ADF1-490C-944B-41ACA321A2D8}"/>
    <dgm:cxn modelId="{FC52798D-6E98-4A4C-9F30-D4768FEFEAB1}" type="presOf" srcId="{E277185D-B8B3-4975-BDC5-4C451C41769A}" destId="{19DC0B37-D4E3-4ADF-A062-79DF4ABA6F40}" srcOrd="0" destOrd="0" presId="urn:microsoft.com/office/officeart/2005/8/layout/chevron1"/>
    <dgm:cxn modelId="{08383D41-1D26-47FB-A7C7-7EDB1EB59427}" srcId="{F88CF496-8FF3-466A-A5E4-DF7E265458E0}" destId="{8B2BAA2F-A2FC-4680-92E5-98A4AB4F7EA0}" srcOrd="5" destOrd="0" parTransId="{603FDFB6-9BE8-47D9-8BB7-653DF5A20E71}" sibTransId="{1E7F7C8A-1E3F-4843-A74D-136FE0AB6CE1}"/>
    <dgm:cxn modelId="{735D3B00-D9ED-4CDF-9C72-3BB36D95B40F}" type="presParOf" srcId="{DB6A618A-F252-4127-B3BA-C2608129E394}" destId="{2BA19211-B797-44CC-958E-3918D0D1D108}" srcOrd="0" destOrd="0" presId="urn:microsoft.com/office/officeart/2005/8/layout/chevron1"/>
    <dgm:cxn modelId="{D6B7C255-0016-4C5E-82F7-7C3D53BDD45E}" type="presParOf" srcId="{DB6A618A-F252-4127-B3BA-C2608129E394}" destId="{88DE63D2-1ACA-4092-8FFB-70429015717F}" srcOrd="1" destOrd="0" presId="urn:microsoft.com/office/officeart/2005/8/layout/chevron1"/>
    <dgm:cxn modelId="{5813C85F-B60B-4A6A-9F4A-AA86B271B1D5}" type="presParOf" srcId="{DB6A618A-F252-4127-B3BA-C2608129E394}" destId="{0AB81986-2651-4A49-9C79-4FBDCF84F446}" srcOrd="2" destOrd="0" presId="urn:microsoft.com/office/officeart/2005/8/layout/chevron1"/>
    <dgm:cxn modelId="{AE78958A-63C4-400A-9E1D-105AD09F41B4}" type="presParOf" srcId="{DB6A618A-F252-4127-B3BA-C2608129E394}" destId="{9659EE76-9106-4893-A4F5-99742BA6E5D1}" srcOrd="3" destOrd="0" presId="urn:microsoft.com/office/officeart/2005/8/layout/chevron1"/>
    <dgm:cxn modelId="{8AEB8D9A-9A53-455A-AF10-5AE825BE0800}" type="presParOf" srcId="{DB6A618A-F252-4127-B3BA-C2608129E394}" destId="{1F7D7F80-57B6-4049-B403-9E6C39949A07}" srcOrd="4" destOrd="0" presId="urn:microsoft.com/office/officeart/2005/8/layout/chevron1"/>
    <dgm:cxn modelId="{3D42A707-710D-425D-9A4F-246596186180}" type="presParOf" srcId="{DB6A618A-F252-4127-B3BA-C2608129E394}" destId="{C710C501-C7A2-4724-B547-169DB897749F}" srcOrd="5" destOrd="0" presId="urn:microsoft.com/office/officeart/2005/8/layout/chevron1"/>
    <dgm:cxn modelId="{3663C6B5-EFBC-4C14-9D8C-1D7DE4F3DF67}" type="presParOf" srcId="{DB6A618A-F252-4127-B3BA-C2608129E394}" destId="{30187E67-24EC-4B8A-A833-306AAD62520C}" srcOrd="6" destOrd="0" presId="urn:microsoft.com/office/officeart/2005/8/layout/chevron1"/>
    <dgm:cxn modelId="{4B57EFDB-D30C-49BD-B21C-B41DE776F619}" type="presParOf" srcId="{DB6A618A-F252-4127-B3BA-C2608129E394}" destId="{EFE679F9-682E-4C6B-90A7-4ECA3FA07BE6}" srcOrd="7" destOrd="0" presId="urn:microsoft.com/office/officeart/2005/8/layout/chevron1"/>
    <dgm:cxn modelId="{8E67A72E-CAA0-4E46-9D8A-506C29A74A51}" type="presParOf" srcId="{DB6A618A-F252-4127-B3BA-C2608129E394}" destId="{115AB821-D160-4B3E-8E0F-7A30D558A0EC}" srcOrd="8" destOrd="0" presId="urn:microsoft.com/office/officeart/2005/8/layout/chevron1"/>
    <dgm:cxn modelId="{FE63B076-2B26-4FB2-BD7A-4824570A84B0}" type="presParOf" srcId="{DB6A618A-F252-4127-B3BA-C2608129E394}" destId="{E4062E6B-4D2C-4ECE-9204-71B12C86762F}" srcOrd="9" destOrd="0" presId="urn:microsoft.com/office/officeart/2005/8/layout/chevron1"/>
    <dgm:cxn modelId="{F0EA430C-1D84-4F41-A26F-C7DE8CD77DB9}" type="presParOf" srcId="{DB6A618A-F252-4127-B3BA-C2608129E394}" destId="{1545C748-9EE5-40F3-AF96-F43A529159C8}" srcOrd="10" destOrd="0" presId="urn:microsoft.com/office/officeart/2005/8/layout/chevron1"/>
    <dgm:cxn modelId="{68E0E9E2-7F3D-4102-9BBF-E3F8B08775E4}" type="presParOf" srcId="{DB6A618A-F252-4127-B3BA-C2608129E394}" destId="{C38671BE-F61E-4EE8-9AC9-5C6DD7504CBD}" srcOrd="11" destOrd="0" presId="urn:microsoft.com/office/officeart/2005/8/layout/chevron1"/>
    <dgm:cxn modelId="{C3767714-F896-45A7-A897-391C6F209A15}" type="presParOf" srcId="{DB6A618A-F252-4127-B3BA-C2608129E394}" destId="{09DF96DD-9EB9-49A2-B47D-A1BA17FF52D7}" srcOrd="12" destOrd="0" presId="urn:microsoft.com/office/officeart/2005/8/layout/chevron1"/>
    <dgm:cxn modelId="{45B55BC8-81E3-48FA-959C-6FF7A3B8C124}" type="presParOf" srcId="{DB6A618A-F252-4127-B3BA-C2608129E394}" destId="{83D3A2AE-254F-4209-B070-62BE86DDC809}" srcOrd="13" destOrd="0" presId="urn:microsoft.com/office/officeart/2005/8/layout/chevron1"/>
    <dgm:cxn modelId="{FE55F95B-B4FF-405D-A0DD-8E69C9567792}" type="presParOf" srcId="{DB6A618A-F252-4127-B3BA-C2608129E394}" destId="{637EE188-E1CC-4819-BB90-C91866CC5941}" srcOrd="14" destOrd="0" presId="urn:microsoft.com/office/officeart/2005/8/layout/chevron1"/>
    <dgm:cxn modelId="{735F15B4-8ACF-40F2-BC68-100E424A4CA5}" type="presParOf" srcId="{DB6A618A-F252-4127-B3BA-C2608129E394}" destId="{5D7D6F28-15B1-4B04-BA29-1AD1F7422805}" srcOrd="15" destOrd="0" presId="urn:microsoft.com/office/officeart/2005/8/layout/chevron1"/>
    <dgm:cxn modelId="{C0E1E77F-C0F2-49ED-A56E-3008AB651F34}" type="presParOf" srcId="{DB6A618A-F252-4127-B3BA-C2608129E394}" destId="{19DC0B37-D4E3-4ADF-A062-79DF4ABA6F40}" srcOrd="16" destOrd="0" presId="urn:microsoft.com/office/officeart/2005/8/layout/chevron1"/>
    <dgm:cxn modelId="{FA54DF1C-DF15-4A07-AB08-6B3B5A17D792}" type="presParOf" srcId="{DB6A618A-F252-4127-B3BA-C2608129E394}" destId="{397EE721-C55E-46F9-BFB6-AD34C74E316A}" srcOrd="17" destOrd="0" presId="urn:microsoft.com/office/officeart/2005/8/layout/chevron1"/>
    <dgm:cxn modelId="{64B0DB0B-4184-42A9-9D85-9F269B73CD28}" type="presParOf" srcId="{DB6A618A-F252-4127-B3BA-C2608129E394}" destId="{8B3281F6-E481-41A1-8BC9-AA58C8EC3435}" srcOrd="18" destOrd="0" presId="urn:microsoft.com/office/officeart/2005/8/layout/chevron1"/>
    <dgm:cxn modelId="{C5306D1B-606A-4B2F-9BF6-941D128027DE}" type="presParOf" srcId="{DB6A618A-F252-4127-B3BA-C2608129E394}" destId="{2D5D2245-6183-4E53-82FE-AD26D1402FFB}" srcOrd="19" destOrd="0" presId="urn:microsoft.com/office/officeart/2005/8/layout/chevron1"/>
    <dgm:cxn modelId="{D3E48604-8AAC-4E0A-ACE9-336B44745E34}" type="presParOf" srcId="{DB6A618A-F252-4127-B3BA-C2608129E394}" destId="{F90BD650-E5B6-4610-9605-543E6491197D}" srcOrd="20" destOrd="0" presId="urn:microsoft.com/office/officeart/2005/8/layout/chevron1"/>
    <dgm:cxn modelId="{A65D0E52-1B33-4040-AAD2-585A17A8CC0A}" type="presParOf" srcId="{DB6A618A-F252-4127-B3BA-C2608129E394}" destId="{1B800C98-611D-473C-AF1F-53DE788D7AF3}" srcOrd="21" destOrd="0" presId="urn:microsoft.com/office/officeart/2005/8/layout/chevron1"/>
    <dgm:cxn modelId="{E0EBF1E2-2C2C-4020-9FA7-DA6FD741E9B2}" type="presParOf" srcId="{DB6A618A-F252-4127-B3BA-C2608129E394}" destId="{EA477249-F7D3-488E-90BD-D124B8A0A773}" srcOrd="22" destOrd="0" presId="urn:microsoft.com/office/officeart/2005/8/layout/chevron1"/>
    <dgm:cxn modelId="{F92C0F20-5486-4F7D-8E29-8F453BCC7731}" type="presParOf" srcId="{DB6A618A-F252-4127-B3BA-C2608129E394}" destId="{CBF0A2E0-452A-4233-9995-B20B65D177CF}" srcOrd="23" destOrd="0" presId="urn:microsoft.com/office/officeart/2005/8/layout/chevron1"/>
    <dgm:cxn modelId="{72E3E9CA-A7D3-4207-8BD4-406CC62DCAA1}" type="presParOf" srcId="{DB6A618A-F252-4127-B3BA-C2608129E394}" destId="{D698A837-3209-4BC8-9659-09108BC9A693}" srcOrd="2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8CF496-8FF3-466A-A5E4-DF7E265458E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80DBB5AA-61DD-40C3-B8C0-C2350B10F522}">
      <dgm:prSet phldrT="[Text]" custT="1"/>
      <dgm:spPr>
        <a:solidFill>
          <a:schemeClr val="bg1"/>
        </a:solidFill>
        <a:ln>
          <a:solidFill>
            <a:srgbClr val="E28700"/>
          </a:solidFill>
        </a:ln>
      </dgm:spPr>
      <dgm:t>
        <a:bodyPr/>
        <a:lstStyle/>
        <a:p>
          <a:pPr algn="ctr"/>
          <a:r>
            <a:rPr lang="id-ID" sz="1300" b="0" dirty="0">
              <a:solidFill>
                <a:srgbClr val="E28700"/>
              </a:solidFill>
            </a:rPr>
            <a:t> </a:t>
          </a:r>
          <a:r>
            <a:rPr lang="ru-RU" sz="1300" b="0" dirty="0">
              <a:solidFill>
                <a:srgbClr val="E28700"/>
              </a:solidFill>
            </a:rPr>
            <a:t>4 кв. 2021</a:t>
          </a:r>
          <a:endParaRPr lang="en-US" sz="1300" b="0" dirty="0">
            <a:solidFill>
              <a:srgbClr val="E28700"/>
            </a:solidFill>
          </a:endParaRPr>
        </a:p>
      </dgm:t>
    </dgm:pt>
    <dgm:pt modelId="{7D24649A-6FF9-4D5E-9CD7-8359175139C7}" type="parTrans" cxnId="{A2D8A380-BAA7-4A78-820C-36956548338C}">
      <dgm:prSet/>
      <dgm:spPr/>
      <dgm:t>
        <a:bodyPr/>
        <a:lstStyle/>
        <a:p>
          <a:endParaRPr lang="en-US"/>
        </a:p>
      </dgm:t>
    </dgm:pt>
    <dgm:pt modelId="{26845F84-A5B4-4142-A131-F2CAA8620BC5}" type="sibTrans" cxnId="{A2D8A380-BAA7-4A78-820C-36956548338C}">
      <dgm:prSet/>
      <dgm:spPr/>
      <dgm:t>
        <a:bodyPr/>
        <a:lstStyle/>
        <a:p>
          <a:endParaRPr lang="en-US"/>
        </a:p>
      </dgm:t>
    </dgm:pt>
    <dgm:pt modelId="{365F82C4-F6C8-4FFC-A44E-C82BBFAC3FE9}">
      <dgm:prSet phldrT="[Text]" custT="1"/>
      <dgm:spPr>
        <a:solidFill>
          <a:schemeClr val="bg1"/>
        </a:solidFill>
        <a:ln>
          <a:solidFill>
            <a:srgbClr val="E28700"/>
          </a:solidFill>
        </a:ln>
      </dgm:spPr>
      <dgm:t>
        <a:bodyPr/>
        <a:lstStyle/>
        <a:p>
          <a:pPr algn="ctr"/>
          <a:r>
            <a:rPr lang="ru-RU" sz="1300" b="0" dirty="0">
              <a:solidFill>
                <a:srgbClr val="E28700"/>
              </a:solidFill>
            </a:rPr>
            <a:t>1 кв. </a:t>
          </a:r>
          <a:r>
            <a:rPr lang="ru-RU" sz="1300" b="0" dirty="0" smtClean="0">
              <a:solidFill>
                <a:srgbClr val="E28700"/>
              </a:solidFill>
            </a:rPr>
            <a:t>2022</a:t>
          </a:r>
          <a:endParaRPr lang="en-US" sz="1300" b="0" dirty="0">
            <a:solidFill>
              <a:srgbClr val="E28700"/>
            </a:solidFill>
          </a:endParaRPr>
        </a:p>
      </dgm:t>
    </dgm:pt>
    <dgm:pt modelId="{29A67BAD-D6E6-47F9-8D1F-E20330F97BEF}" type="sibTrans" cxnId="{3C339BE1-5E97-4796-9436-134C29D16AFA}">
      <dgm:prSet/>
      <dgm:spPr/>
      <dgm:t>
        <a:bodyPr/>
        <a:lstStyle/>
        <a:p>
          <a:endParaRPr lang="en-US"/>
        </a:p>
      </dgm:t>
    </dgm:pt>
    <dgm:pt modelId="{66202D5D-A4D5-4A8D-ACC9-42D6469B7FD3}" type="parTrans" cxnId="{3C339BE1-5E97-4796-9436-134C29D16AFA}">
      <dgm:prSet/>
      <dgm:spPr/>
      <dgm:t>
        <a:bodyPr/>
        <a:lstStyle/>
        <a:p>
          <a:endParaRPr lang="en-US"/>
        </a:p>
      </dgm:t>
    </dgm:pt>
    <dgm:pt modelId="{7FEBE283-C682-44A5-A4C7-CCBAA812A247}">
      <dgm:prSet custT="1"/>
      <dgm:spPr>
        <a:solidFill>
          <a:schemeClr val="bg1"/>
        </a:solidFill>
        <a:ln>
          <a:solidFill>
            <a:srgbClr val="E28700"/>
          </a:solidFill>
        </a:ln>
      </dgm:spPr>
      <dgm:t>
        <a:bodyPr/>
        <a:lstStyle/>
        <a:p>
          <a:r>
            <a:rPr lang="ru-RU" sz="1300" b="0" dirty="0">
              <a:solidFill>
                <a:srgbClr val="E28700"/>
              </a:solidFill>
            </a:rPr>
            <a:t>3 кв. 2022</a:t>
          </a:r>
          <a:endParaRPr lang="en-US" sz="1300" b="0" dirty="0">
            <a:solidFill>
              <a:srgbClr val="E28700"/>
            </a:solidFill>
          </a:endParaRPr>
        </a:p>
      </dgm:t>
    </dgm:pt>
    <dgm:pt modelId="{75306011-E519-4B23-8178-50FDC8D4D08F}" type="parTrans" cxnId="{70E3697A-9D12-461A-9463-02CB39A1AB6C}">
      <dgm:prSet/>
      <dgm:spPr/>
      <dgm:t>
        <a:bodyPr/>
        <a:lstStyle/>
        <a:p>
          <a:endParaRPr lang="ru-RU"/>
        </a:p>
      </dgm:t>
    </dgm:pt>
    <dgm:pt modelId="{B56EBE87-3054-4BD0-95A9-2196A0E0509B}" type="sibTrans" cxnId="{70E3697A-9D12-461A-9463-02CB39A1AB6C}">
      <dgm:prSet/>
      <dgm:spPr/>
      <dgm:t>
        <a:bodyPr/>
        <a:lstStyle/>
        <a:p>
          <a:endParaRPr lang="ru-RU"/>
        </a:p>
      </dgm:t>
    </dgm:pt>
    <dgm:pt modelId="{91442EEC-544A-4ED6-A40B-B86DFD41BC2F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4 кв. 2022</a:t>
          </a:r>
          <a:endParaRPr lang="en-US" sz="1300" b="0" dirty="0"/>
        </a:p>
      </dgm:t>
    </dgm:pt>
    <dgm:pt modelId="{AF9CAC61-D169-443F-9A31-600369F6EB06}" type="parTrans" cxnId="{935F3F4A-5980-4659-A2FE-EC0B3D5CB834}">
      <dgm:prSet/>
      <dgm:spPr/>
      <dgm:t>
        <a:bodyPr/>
        <a:lstStyle/>
        <a:p>
          <a:endParaRPr lang="ru-RU"/>
        </a:p>
      </dgm:t>
    </dgm:pt>
    <dgm:pt modelId="{25BFDAD3-6CB5-477D-9687-23F7928B2565}" type="sibTrans" cxnId="{935F3F4A-5980-4659-A2FE-EC0B3D5CB834}">
      <dgm:prSet/>
      <dgm:spPr/>
      <dgm:t>
        <a:bodyPr/>
        <a:lstStyle/>
        <a:p>
          <a:endParaRPr lang="ru-RU"/>
        </a:p>
      </dgm:t>
    </dgm:pt>
    <dgm:pt modelId="{8B2BAA2F-A2FC-4680-92E5-98A4AB4F7EA0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1 кв. 2023</a:t>
          </a:r>
          <a:endParaRPr lang="en-US" sz="1300" b="0" dirty="0"/>
        </a:p>
      </dgm:t>
    </dgm:pt>
    <dgm:pt modelId="{603FDFB6-9BE8-47D9-8BB7-653DF5A20E71}" type="parTrans" cxnId="{08383D41-1D26-47FB-A7C7-7EDB1EB59427}">
      <dgm:prSet/>
      <dgm:spPr/>
      <dgm:t>
        <a:bodyPr/>
        <a:lstStyle/>
        <a:p>
          <a:endParaRPr lang="ru-RU"/>
        </a:p>
      </dgm:t>
    </dgm:pt>
    <dgm:pt modelId="{1E7F7C8A-1E3F-4843-A74D-136FE0AB6CE1}" type="sibTrans" cxnId="{08383D41-1D26-47FB-A7C7-7EDB1EB59427}">
      <dgm:prSet/>
      <dgm:spPr/>
      <dgm:t>
        <a:bodyPr/>
        <a:lstStyle/>
        <a:p>
          <a:endParaRPr lang="ru-RU"/>
        </a:p>
      </dgm:t>
    </dgm:pt>
    <dgm:pt modelId="{821E43DC-57F4-45FA-B76F-E61290F8C445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2 кв. 2023</a:t>
          </a:r>
          <a:endParaRPr lang="en-US" sz="1300" b="0" dirty="0"/>
        </a:p>
      </dgm:t>
    </dgm:pt>
    <dgm:pt modelId="{2BA0DF25-21BE-4EFC-9611-B0DEA7AFFE3F}" type="parTrans" cxnId="{5D7CF74A-E27A-43B7-809C-70D94E575FAB}">
      <dgm:prSet/>
      <dgm:spPr/>
      <dgm:t>
        <a:bodyPr/>
        <a:lstStyle/>
        <a:p>
          <a:endParaRPr lang="ru-RU"/>
        </a:p>
      </dgm:t>
    </dgm:pt>
    <dgm:pt modelId="{C393A085-E094-4039-86D7-58019136CB61}" type="sibTrans" cxnId="{5D7CF74A-E27A-43B7-809C-70D94E575FAB}">
      <dgm:prSet/>
      <dgm:spPr/>
      <dgm:t>
        <a:bodyPr/>
        <a:lstStyle/>
        <a:p>
          <a:endParaRPr lang="ru-RU"/>
        </a:p>
      </dgm:t>
    </dgm:pt>
    <dgm:pt modelId="{EF216786-B23A-4733-90E9-FFB3ECFD59E2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3 кв. 2023</a:t>
          </a:r>
          <a:endParaRPr lang="en-US" sz="1300" b="0" dirty="0"/>
        </a:p>
      </dgm:t>
    </dgm:pt>
    <dgm:pt modelId="{51A23708-E808-4F44-B40B-BDE92BF12355}" type="parTrans" cxnId="{3775008F-E382-4ECD-90B9-C5D9B9F9D131}">
      <dgm:prSet/>
      <dgm:spPr/>
      <dgm:t>
        <a:bodyPr/>
        <a:lstStyle/>
        <a:p>
          <a:endParaRPr lang="ru-RU"/>
        </a:p>
      </dgm:t>
    </dgm:pt>
    <dgm:pt modelId="{FB33D3D0-FF5A-4923-8E55-2AD0F811D28C}" type="sibTrans" cxnId="{3775008F-E382-4ECD-90B9-C5D9B9F9D131}">
      <dgm:prSet/>
      <dgm:spPr/>
      <dgm:t>
        <a:bodyPr/>
        <a:lstStyle/>
        <a:p>
          <a:endParaRPr lang="ru-RU"/>
        </a:p>
      </dgm:t>
    </dgm:pt>
    <dgm:pt modelId="{E277185D-B8B3-4975-BDC5-4C451C41769A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4 кв. 2023</a:t>
          </a:r>
          <a:endParaRPr lang="en-US" sz="1300" b="0" dirty="0"/>
        </a:p>
      </dgm:t>
    </dgm:pt>
    <dgm:pt modelId="{0BCB2BF2-F676-47EB-AC81-52B9CC19E4F3}" type="parTrans" cxnId="{6BDFD174-D92B-4E0B-B631-BD43CD31CBA6}">
      <dgm:prSet/>
      <dgm:spPr/>
      <dgm:t>
        <a:bodyPr/>
        <a:lstStyle/>
        <a:p>
          <a:endParaRPr lang="ru-RU"/>
        </a:p>
      </dgm:t>
    </dgm:pt>
    <dgm:pt modelId="{63477756-6B7D-40E7-81F0-62C6508F86D5}" type="sibTrans" cxnId="{6BDFD174-D92B-4E0B-B631-BD43CD31CBA6}">
      <dgm:prSet/>
      <dgm:spPr/>
      <dgm:t>
        <a:bodyPr/>
        <a:lstStyle/>
        <a:p>
          <a:endParaRPr lang="ru-RU"/>
        </a:p>
      </dgm:t>
    </dgm:pt>
    <dgm:pt modelId="{6BF21280-314A-4FE7-AF8F-C3BB4024BA3F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1 кв. 2024</a:t>
          </a:r>
          <a:endParaRPr lang="en-US" sz="1300" b="0" dirty="0"/>
        </a:p>
      </dgm:t>
    </dgm:pt>
    <dgm:pt modelId="{C07B0E7E-93E9-49A4-857D-9A4ABDE72EE0}" type="parTrans" cxnId="{43DEBB1A-B638-4AD7-AFDC-C9BDD4F7F1BE}">
      <dgm:prSet/>
      <dgm:spPr/>
      <dgm:t>
        <a:bodyPr/>
        <a:lstStyle/>
        <a:p>
          <a:endParaRPr lang="ru-RU"/>
        </a:p>
      </dgm:t>
    </dgm:pt>
    <dgm:pt modelId="{3F393539-ADF1-490C-944B-41ACA321A2D8}" type="sibTrans" cxnId="{43DEBB1A-B638-4AD7-AFDC-C9BDD4F7F1BE}">
      <dgm:prSet/>
      <dgm:spPr/>
      <dgm:t>
        <a:bodyPr/>
        <a:lstStyle/>
        <a:p>
          <a:endParaRPr lang="ru-RU"/>
        </a:p>
      </dgm:t>
    </dgm:pt>
    <dgm:pt modelId="{9B7E9462-0D8E-40F2-89E8-A73025C48164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2 кв. 2024</a:t>
          </a:r>
          <a:endParaRPr lang="en-US" sz="1300" b="0" dirty="0"/>
        </a:p>
      </dgm:t>
    </dgm:pt>
    <dgm:pt modelId="{12DE0966-A670-43E0-AB0D-2D678B302402}" type="parTrans" cxnId="{C9566005-4A41-4C9C-A1CF-CC601A746F9D}">
      <dgm:prSet/>
      <dgm:spPr/>
      <dgm:t>
        <a:bodyPr/>
        <a:lstStyle/>
        <a:p>
          <a:endParaRPr lang="ru-RU"/>
        </a:p>
      </dgm:t>
    </dgm:pt>
    <dgm:pt modelId="{7D70CD97-4F3C-4987-B3B0-8E0FF92F9CC1}" type="sibTrans" cxnId="{C9566005-4A41-4C9C-A1CF-CC601A746F9D}">
      <dgm:prSet/>
      <dgm:spPr/>
      <dgm:t>
        <a:bodyPr/>
        <a:lstStyle/>
        <a:p>
          <a:endParaRPr lang="ru-RU"/>
        </a:p>
      </dgm:t>
    </dgm:pt>
    <dgm:pt modelId="{62B5D771-79B9-4ADF-A8A6-764194B378F2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3 кв. 2024</a:t>
          </a:r>
          <a:endParaRPr lang="en-US" sz="1300" b="0" dirty="0"/>
        </a:p>
      </dgm:t>
    </dgm:pt>
    <dgm:pt modelId="{B2AE1C67-3A6D-4AEC-BB5D-F63E7E52408D}" type="parTrans" cxnId="{C93AA987-31B4-41F3-94EA-57CFEAA49608}">
      <dgm:prSet/>
      <dgm:spPr/>
      <dgm:t>
        <a:bodyPr/>
        <a:lstStyle/>
        <a:p>
          <a:endParaRPr lang="ru-RU"/>
        </a:p>
      </dgm:t>
    </dgm:pt>
    <dgm:pt modelId="{5ACD8AAC-5E45-4D29-B01E-DE916D53060F}" type="sibTrans" cxnId="{C93AA987-31B4-41F3-94EA-57CFEAA49608}">
      <dgm:prSet/>
      <dgm:spPr/>
      <dgm:t>
        <a:bodyPr/>
        <a:lstStyle/>
        <a:p>
          <a:endParaRPr lang="ru-RU"/>
        </a:p>
      </dgm:t>
    </dgm:pt>
    <dgm:pt modelId="{A8FD6335-DFC8-40D2-B959-5C4F29028EF4}">
      <dgm:prSet custT="1"/>
      <dgm:spPr>
        <a:solidFill>
          <a:schemeClr val="accent4"/>
        </a:solidFill>
      </dgm:spPr>
      <dgm:t>
        <a:bodyPr/>
        <a:lstStyle/>
        <a:p>
          <a:r>
            <a:rPr lang="ru-RU" sz="1300" b="0" dirty="0"/>
            <a:t>4 кв. 2024</a:t>
          </a:r>
          <a:endParaRPr lang="en-US" sz="1300" b="0" dirty="0"/>
        </a:p>
      </dgm:t>
    </dgm:pt>
    <dgm:pt modelId="{B41477DD-DDD8-4AC3-9E7A-17D7552581FE}" type="parTrans" cxnId="{03383BDE-28B3-4E5E-A68A-389C230B235D}">
      <dgm:prSet/>
      <dgm:spPr/>
      <dgm:t>
        <a:bodyPr/>
        <a:lstStyle/>
        <a:p>
          <a:endParaRPr lang="ru-RU"/>
        </a:p>
      </dgm:t>
    </dgm:pt>
    <dgm:pt modelId="{10C6D1C6-FABD-425E-AAC3-2637FEB8CDE3}" type="sibTrans" cxnId="{03383BDE-28B3-4E5E-A68A-389C230B235D}">
      <dgm:prSet/>
      <dgm:spPr/>
      <dgm:t>
        <a:bodyPr/>
        <a:lstStyle/>
        <a:p>
          <a:endParaRPr lang="ru-RU"/>
        </a:p>
      </dgm:t>
    </dgm:pt>
    <dgm:pt modelId="{BDE9FA39-BE0E-4D59-A9B2-13554ACC66B6}">
      <dgm:prSet custT="1"/>
      <dgm:spPr>
        <a:solidFill>
          <a:schemeClr val="bg1"/>
        </a:solidFill>
        <a:ln>
          <a:solidFill>
            <a:srgbClr val="E28700"/>
          </a:solidFill>
        </a:ln>
      </dgm:spPr>
      <dgm:t>
        <a:bodyPr/>
        <a:lstStyle/>
        <a:p>
          <a:r>
            <a:rPr lang="ru-RU" sz="1300" b="0" dirty="0">
              <a:solidFill>
                <a:srgbClr val="E28700"/>
              </a:solidFill>
            </a:rPr>
            <a:t>2 кв. 2022</a:t>
          </a:r>
          <a:endParaRPr lang="en-US" sz="1300" b="0" dirty="0">
            <a:solidFill>
              <a:srgbClr val="E28700"/>
            </a:solidFill>
          </a:endParaRPr>
        </a:p>
      </dgm:t>
    </dgm:pt>
    <dgm:pt modelId="{F76647CC-0C0D-4624-96AB-9FC500C7CE79}" type="sibTrans" cxnId="{F7063082-8957-41B2-91D0-A8605067B8ED}">
      <dgm:prSet/>
      <dgm:spPr/>
      <dgm:t>
        <a:bodyPr/>
        <a:lstStyle/>
        <a:p>
          <a:endParaRPr lang="ru-RU"/>
        </a:p>
      </dgm:t>
    </dgm:pt>
    <dgm:pt modelId="{BB627DCE-E76A-471E-B74B-75D71F10E3CB}" type="parTrans" cxnId="{F7063082-8957-41B2-91D0-A8605067B8ED}">
      <dgm:prSet/>
      <dgm:spPr/>
      <dgm:t>
        <a:bodyPr/>
        <a:lstStyle/>
        <a:p>
          <a:endParaRPr lang="ru-RU"/>
        </a:p>
      </dgm:t>
    </dgm:pt>
    <dgm:pt modelId="{DB6A618A-F252-4127-B3BA-C2608129E394}" type="pres">
      <dgm:prSet presAssocID="{F88CF496-8FF3-466A-A5E4-DF7E265458E0}" presName="Name0" presStyleCnt="0">
        <dgm:presLayoutVars>
          <dgm:dir/>
          <dgm:animLvl val="lvl"/>
          <dgm:resizeHandles val="exact"/>
        </dgm:presLayoutVars>
      </dgm:prSet>
      <dgm:spPr/>
    </dgm:pt>
    <dgm:pt modelId="{2BA19211-B797-44CC-958E-3918D0D1D108}" type="pres">
      <dgm:prSet presAssocID="{80DBB5AA-61DD-40C3-B8C0-C2350B10F522}" presName="parTxOnly" presStyleLbl="node1" presStyleIdx="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E63D2-1ACA-4092-8FFB-70429015717F}" type="pres">
      <dgm:prSet presAssocID="{26845F84-A5B4-4142-A131-F2CAA8620BC5}" presName="parTxOnlySpace" presStyleCnt="0"/>
      <dgm:spPr/>
    </dgm:pt>
    <dgm:pt modelId="{0AB81986-2651-4A49-9C79-4FBDCF84F446}" type="pres">
      <dgm:prSet presAssocID="{365F82C4-F6C8-4FFC-A44E-C82BBFAC3FE9}" presName="parTxOnly" presStyleLbl="node1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9EE76-9106-4893-A4F5-99742BA6E5D1}" type="pres">
      <dgm:prSet presAssocID="{29A67BAD-D6E6-47F9-8D1F-E20330F97BEF}" presName="parTxOnlySpace" presStyleCnt="0"/>
      <dgm:spPr/>
    </dgm:pt>
    <dgm:pt modelId="{1F7D7F80-57B6-4049-B403-9E6C39949A07}" type="pres">
      <dgm:prSet presAssocID="{BDE9FA39-BE0E-4D59-A9B2-13554ACC66B6}" presName="parTxOnly" presStyleLbl="node1" presStyleIdx="2" presStyleCnt="13" custLinFactNeighborX="-88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0C501-C7A2-4724-B547-169DB897749F}" type="pres">
      <dgm:prSet presAssocID="{F76647CC-0C0D-4624-96AB-9FC500C7CE79}" presName="parTxOnlySpace" presStyleCnt="0"/>
      <dgm:spPr/>
    </dgm:pt>
    <dgm:pt modelId="{30187E67-24EC-4B8A-A833-306AAD62520C}" type="pres">
      <dgm:prSet presAssocID="{7FEBE283-C682-44A5-A4C7-CCBAA812A247}" presName="parTxOnly" presStyleLbl="node1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679F9-682E-4C6B-90A7-4ECA3FA07BE6}" type="pres">
      <dgm:prSet presAssocID="{B56EBE87-3054-4BD0-95A9-2196A0E0509B}" presName="parTxOnlySpace" presStyleCnt="0"/>
      <dgm:spPr/>
    </dgm:pt>
    <dgm:pt modelId="{115AB821-D160-4B3E-8E0F-7A30D558A0EC}" type="pres">
      <dgm:prSet presAssocID="{91442EEC-544A-4ED6-A40B-B86DFD41BC2F}" presName="parTxOnly" presStyleLbl="node1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62E6B-4D2C-4ECE-9204-71B12C86762F}" type="pres">
      <dgm:prSet presAssocID="{25BFDAD3-6CB5-477D-9687-23F7928B2565}" presName="parTxOnlySpace" presStyleCnt="0"/>
      <dgm:spPr/>
    </dgm:pt>
    <dgm:pt modelId="{1545C748-9EE5-40F3-AF96-F43A529159C8}" type="pres">
      <dgm:prSet presAssocID="{8B2BAA2F-A2FC-4680-92E5-98A4AB4F7EA0}" presName="parTxOnly" presStyleLbl="node1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671BE-F61E-4EE8-9AC9-5C6DD7504CBD}" type="pres">
      <dgm:prSet presAssocID="{1E7F7C8A-1E3F-4843-A74D-136FE0AB6CE1}" presName="parTxOnlySpace" presStyleCnt="0"/>
      <dgm:spPr/>
    </dgm:pt>
    <dgm:pt modelId="{09DF96DD-9EB9-49A2-B47D-A1BA17FF52D7}" type="pres">
      <dgm:prSet presAssocID="{821E43DC-57F4-45FA-B76F-E61290F8C445}" presName="parTxOnly" presStyleLbl="node1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3A2AE-254F-4209-B070-62BE86DDC809}" type="pres">
      <dgm:prSet presAssocID="{C393A085-E094-4039-86D7-58019136CB61}" presName="parTxOnlySpace" presStyleCnt="0"/>
      <dgm:spPr/>
    </dgm:pt>
    <dgm:pt modelId="{637EE188-E1CC-4819-BB90-C91866CC5941}" type="pres">
      <dgm:prSet presAssocID="{EF216786-B23A-4733-90E9-FFB3ECFD59E2}" presName="parTxOnly" presStyleLbl="node1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D6F28-15B1-4B04-BA29-1AD1F7422805}" type="pres">
      <dgm:prSet presAssocID="{FB33D3D0-FF5A-4923-8E55-2AD0F811D28C}" presName="parTxOnlySpace" presStyleCnt="0"/>
      <dgm:spPr/>
    </dgm:pt>
    <dgm:pt modelId="{19DC0B37-D4E3-4ADF-A062-79DF4ABA6F40}" type="pres">
      <dgm:prSet presAssocID="{E277185D-B8B3-4975-BDC5-4C451C41769A}" presName="parTxOnly" presStyleLbl="node1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EE721-C55E-46F9-BFB6-AD34C74E316A}" type="pres">
      <dgm:prSet presAssocID="{63477756-6B7D-40E7-81F0-62C6508F86D5}" presName="parTxOnlySpace" presStyleCnt="0"/>
      <dgm:spPr/>
    </dgm:pt>
    <dgm:pt modelId="{8B3281F6-E481-41A1-8BC9-AA58C8EC3435}" type="pres">
      <dgm:prSet presAssocID="{6BF21280-314A-4FE7-AF8F-C3BB4024BA3F}" presName="parTxOnly" presStyleLbl="node1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D2245-6183-4E53-82FE-AD26D1402FFB}" type="pres">
      <dgm:prSet presAssocID="{3F393539-ADF1-490C-944B-41ACA321A2D8}" presName="parTxOnlySpace" presStyleCnt="0"/>
      <dgm:spPr/>
    </dgm:pt>
    <dgm:pt modelId="{F90BD650-E5B6-4610-9605-543E6491197D}" type="pres">
      <dgm:prSet presAssocID="{9B7E9462-0D8E-40F2-89E8-A73025C48164}" presName="parTxOnly" presStyleLbl="node1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00C98-611D-473C-AF1F-53DE788D7AF3}" type="pres">
      <dgm:prSet presAssocID="{7D70CD97-4F3C-4987-B3B0-8E0FF92F9CC1}" presName="parTxOnlySpace" presStyleCnt="0"/>
      <dgm:spPr/>
    </dgm:pt>
    <dgm:pt modelId="{EA477249-F7D3-488E-90BD-D124B8A0A773}" type="pres">
      <dgm:prSet presAssocID="{62B5D771-79B9-4ADF-A8A6-764194B378F2}" presName="parTxOnly" presStyleLbl="node1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0A2E0-452A-4233-9995-B20B65D177CF}" type="pres">
      <dgm:prSet presAssocID="{5ACD8AAC-5E45-4D29-B01E-DE916D53060F}" presName="parTxOnlySpace" presStyleCnt="0"/>
      <dgm:spPr/>
    </dgm:pt>
    <dgm:pt modelId="{D698A837-3209-4BC8-9659-09108BC9A693}" type="pres">
      <dgm:prSet presAssocID="{A8FD6335-DFC8-40D2-B959-5C4F29028EF4}" presName="parTxOnly" presStyleLbl="node1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910B2-A6F8-4115-845C-3F4F67D8C4EA}" type="presOf" srcId="{7FEBE283-C682-44A5-A4C7-CCBAA812A247}" destId="{30187E67-24EC-4B8A-A833-306AAD62520C}" srcOrd="0" destOrd="0" presId="urn:microsoft.com/office/officeart/2005/8/layout/chevron1"/>
    <dgm:cxn modelId="{E1DAF85F-3832-4118-ACAD-D668D20A9FDA}" type="presOf" srcId="{9B7E9462-0D8E-40F2-89E8-A73025C48164}" destId="{F90BD650-E5B6-4610-9605-543E6491197D}" srcOrd="0" destOrd="0" presId="urn:microsoft.com/office/officeart/2005/8/layout/chevron1"/>
    <dgm:cxn modelId="{935F3F4A-5980-4659-A2FE-EC0B3D5CB834}" srcId="{F88CF496-8FF3-466A-A5E4-DF7E265458E0}" destId="{91442EEC-544A-4ED6-A40B-B86DFD41BC2F}" srcOrd="4" destOrd="0" parTransId="{AF9CAC61-D169-443F-9A31-600369F6EB06}" sibTransId="{25BFDAD3-6CB5-477D-9687-23F7928B2565}"/>
    <dgm:cxn modelId="{A2D8A380-BAA7-4A78-820C-36956548338C}" srcId="{F88CF496-8FF3-466A-A5E4-DF7E265458E0}" destId="{80DBB5AA-61DD-40C3-B8C0-C2350B10F522}" srcOrd="0" destOrd="0" parTransId="{7D24649A-6FF9-4D5E-9CD7-8359175139C7}" sibTransId="{26845F84-A5B4-4142-A131-F2CAA8620BC5}"/>
    <dgm:cxn modelId="{69A4505A-0F57-4943-ABB7-E723420B9C66}" type="presOf" srcId="{91442EEC-544A-4ED6-A40B-B86DFD41BC2F}" destId="{115AB821-D160-4B3E-8E0F-7A30D558A0EC}" srcOrd="0" destOrd="0" presId="urn:microsoft.com/office/officeart/2005/8/layout/chevron1"/>
    <dgm:cxn modelId="{37E59A74-C79A-43E2-9BB3-B7F5043482F2}" type="presOf" srcId="{F88CF496-8FF3-466A-A5E4-DF7E265458E0}" destId="{DB6A618A-F252-4127-B3BA-C2608129E394}" srcOrd="0" destOrd="0" presId="urn:microsoft.com/office/officeart/2005/8/layout/chevron1"/>
    <dgm:cxn modelId="{70E3697A-9D12-461A-9463-02CB39A1AB6C}" srcId="{F88CF496-8FF3-466A-A5E4-DF7E265458E0}" destId="{7FEBE283-C682-44A5-A4C7-CCBAA812A247}" srcOrd="3" destOrd="0" parTransId="{75306011-E519-4B23-8178-50FDC8D4D08F}" sibTransId="{B56EBE87-3054-4BD0-95A9-2196A0E0509B}"/>
    <dgm:cxn modelId="{34D4EC03-7928-43E8-8E51-5A3311C42C86}" type="presOf" srcId="{80DBB5AA-61DD-40C3-B8C0-C2350B10F522}" destId="{2BA19211-B797-44CC-958E-3918D0D1D108}" srcOrd="0" destOrd="0" presId="urn:microsoft.com/office/officeart/2005/8/layout/chevron1"/>
    <dgm:cxn modelId="{03383BDE-28B3-4E5E-A68A-389C230B235D}" srcId="{F88CF496-8FF3-466A-A5E4-DF7E265458E0}" destId="{A8FD6335-DFC8-40D2-B959-5C4F29028EF4}" srcOrd="12" destOrd="0" parTransId="{B41477DD-DDD8-4AC3-9E7A-17D7552581FE}" sibTransId="{10C6D1C6-FABD-425E-AAC3-2637FEB8CDE3}"/>
    <dgm:cxn modelId="{5BAB2511-7CB7-4685-BCDC-A5CB0A5DEEDC}" type="presOf" srcId="{62B5D771-79B9-4ADF-A8A6-764194B378F2}" destId="{EA477249-F7D3-488E-90BD-D124B8A0A773}" srcOrd="0" destOrd="0" presId="urn:microsoft.com/office/officeart/2005/8/layout/chevron1"/>
    <dgm:cxn modelId="{AC83F834-1FD1-4758-B665-E53BF8A0C1D2}" type="presOf" srcId="{365F82C4-F6C8-4FFC-A44E-C82BBFAC3FE9}" destId="{0AB81986-2651-4A49-9C79-4FBDCF84F446}" srcOrd="0" destOrd="0" presId="urn:microsoft.com/office/officeart/2005/8/layout/chevron1"/>
    <dgm:cxn modelId="{1A0EFAE9-74AF-4AF5-9C9C-D7EC394D1CD5}" type="presOf" srcId="{8B2BAA2F-A2FC-4680-92E5-98A4AB4F7EA0}" destId="{1545C748-9EE5-40F3-AF96-F43A529159C8}" srcOrd="0" destOrd="0" presId="urn:microsoft.com/office/officeart/2005/8/layout/chevron1"/>
    <dgm:cxn modelId="{5D7CF74A-E27A-43B7-809C-70D94E575FAB}" srcId="{F88CF496-8FF3-466A-A5E4-DF7E265458E0}" destId="{821E43DC-57F4-45FA-B76F-E61290F8C445}" srcOrd="6" destOrd="0" parTransId="{2BA0DF25-21BE-4EFC-9611-B0DEA7AFFE3F}" sibTransId="{C393A085-E094-4039-86D7-58019136CB61}"/>
    <dgm:cxn modelId="{C9566005-4A41-4C9C-A1CF-CC601A746F9D}" srcId="{F88CF496-8FF3-466A-A5E4-DF7E265458E0}" destId="{9B7E9462-0D8E-40F2-89E8-A73025C48164}" srcOrd="10" destOrd="0" parTransId="{12DE0966-A670-43E0-AB0D-2D678B302402}" sibTransId="{7D70CD97-4F3C-4987-B3B0-8E0FF92F9CC1}"/>
    <dgm:cxn modelId="{0FE2165C-F4BF-406A-82B0-ED41F896FCC4}" type="presOf" srcId="{BDE9FA39-BE0E-4D59-A9B2-13554ACC66B6}" destId="{1F7D7F80-57B6-4049-B403-9E6C39949A07}" srcOrd="0" destOrd="0" presId="urn:microsoft.com/office/officeart/2005/8/layout/chevron1"/>
    <dgm:cxn modelId="{3C339BE1-5E97-4796-9436-134C29D16AFA}" srcId="{F88CF496-8FF3-466A-A5E4-DF7E265458E0}" destId="{365F82C4-F6C8-4FFC-A44E-C82BBFAC3FE9}" srcOrd="1" destOrd="0" parTransId="{66202D5D-A4D5-4A8D-ACC9-42D6469B7FD3}" sibTransId="{29A67BAD-D6E6-47F9-8D1F-E20330F97BEF}"/>
    <dgm:cxn modelId="{212471D6-9C1B-42BD-95F7-B9F06E82B2C0}" type="presOf" srcId="{821E43DC-57F4-45FA-B76F-E61290F8C445}" destId="{09DF96DD-9EB9-49A2-B47D-A1BA17FF52D7}" srcOrd="0" destOrd="0" presId="urn:microsoft.com/office/officeart/2005/8/layout/chevron1"/>
    <dgm:cxn modelId="{860DD587-1C2B-4D47-B3DE-556963100365}" type="presOf" srcId="{6BF21280-314A-4FE7-AF8F-C3BB4024BA3F}" destId="{8B3281F6-E481-41A1-8BC9-AA58C8EC3435}" srcOrd="0" destOrd="0" presId="urn:microsoft.com/office/officeart/2005/8/layout/chevron1"/>
    <dgm:cxn modelId="{3775008F-E382-4ECD-90B9-C5D9B9F9D131}" srcId="{F88CF496-8FF3-466A-A5E4-DF7E265458E0}" destId="{EF216786-B23A-4733-90E9-FFB3ECFD59E2}" srcOrd="7" destOrd="0" parTransId="{51A23708-E808-4F44-B40B-BDE92BF12355}" sibTransId="{FB33D3D0-FF5A-4923-8E55-2AD0F811D28C}"/>
    <dgm:cxn modelId="{644AA894-68D2-457B-82F2-186CC7F1BAA0}" type="presOf" srcId="{A8FD6335-DFC8-40D2-B959-5C4F29028EF4}" destId="{D698A837-3209-4BC8-9659-09108BC9A693}" srcOrd="0" destOrd="0" presId="urn:microsoft.com/office/officeart/2005/8/layout/chevron1"/>
    <dgm:cxn modelId="{C93AA987-31B4-41F3-94EA-57CFEAA49608}" srcId="{F88CF496-8FF3-466A-A5E4-DF7E265458E0}" destId="{62B5D771-79B9-4ADF-A8A6-764194B378F2}" srcOrd="11" destOrd="0" parTransId="{B2AE1C67-3A6D-4AEC-BB5D-F63E7E52408D}" sibTransId="{5ACD8AAC-5E45-4D29-B01E-DE916D53060F}"/>
    <dgm:cxn modelId="{992EF9DE-562F-4DB8-A3A1-AC0A80946FBE}" type="presOf" srcId="{EF216786-B23A-4733-90E9-FFB3ECFD59E2}" destId="{637EE188-E1CC-4819-BB90-C91866CC5941}" srcOrd="0" destOrd="0" presId="urn:microsoft.com/office/officeart/2005/8/layout/chevron1"/>
    <dgm:cxn modelId="{6BDFD174-D92B-4E0B-B631-BD43CD31CBA6}" srcId="{F88CF496-8FF3-466A-A5E4-DF7E265458E0}" destId="{E277185D-B8B3-4975-BDC5-4C451C41769A}" srcOrd="8" destOrd="0" parTransId="{0BCB2BF2-F676-47EB-AC81-52B9CC19E4F3}" sibTransId="{63477756-6B7D-40E7-81F0-62C6508F86D5}"/>
    <dgm:cxn modelId="{F7063082-8957-41B2-91D0-A8605067B8ED}" srcId="{F88CF496-8FF3-466A-A5E4-DF7E265458E0}" destId="{BDE9FA39-BE0E-4D59-A9B2-13554ACC66B6}" srcOrd="2" destOrd="0" parTransId="{BB627DCE-E76A-471E-B74B-75D71F10E3CB}" sibTransId="{F76647CC-0C0D-4624-96AB-9FC500C7CE79}"/>
    <dgm:cxn modelId="{43DEBB1A-B638-4AD7-AFDC-C9BDD4F7F1BE}" srcId="{F88CF496-8FF3-466A-A5E4-DF7E265458E0}" destId="{6BF21280-314A-4FE7-AF8F-C3BB4024BA3F}" srcOrd="9" destOrd="0" parTransId="{C07B0E7E-93E9-49A4-857D-9A4ABDE72EE0}" sibTransId="{3F393539-ADF1-490C-944B-41ACA321A2D8}"/>
    <dgm:cxn modelId="{FC52798D-6E98-4A4C-9F30-D4768FEFEAB1}" type="presOf" srcId="{E277185D-B8B3-4975-BDC5-4C451C41769A}" destId="{19DC0B37-D4E3-4ADF-A062-79DF4ABA6F40}" srcOrd="0" destOrd="0" presId="urn:microsoft.com/office/officeart/2005/8/layout/chevron1"/>
    <dgm:cxn modelId="{08383D41-1D26-47FB-A7C7-7EDB1EB59427}" srcId="{F88CF496-8FF3-466A-A5E4-DF7E265458E0}" destId="{8B2BAA2F-A2FC-4680-92E5-98A4AB4F7EA0}" srcOrd="5" destOrd="0" parTransId="{603FDFB6-9BE8-47D9-8BB7-653DF5A20E71}" sibTransId="{1E7F7C8A-1E3F-4843-A74D-136FE0AB6CE1}"/>
    <dgm:cxn modelId="{735D3B00-D9ED-4CDF-9C72-3BB36D95B40F}" type="presParOf" srcId="{DB6A618A-F252-4127-B3BA-C2608129E394}" destId="{2BA19211-B797-44CC-958E-3918D0D1D108}" srcOrd="0" destOrd="0" presId="urn:microsoft.com/office/officeart/2005/8/layout/chevron1"/>
    <dgm:cxn modelId="{D6B7C255-0016-4C5E-82F7-7C3D53BDD45E}" type="presParOf" srcId="{DB6A618A-F252-4127-B3BA-C2608129E394}" destId="{88DE63D2-1ACA-4092-8FFB-70429015717F}" srcOrd="1" destOrd="0" presId="urn:microsoft.com/office/officeart/2005/8/layout/chevron1"/>
    <dgm:cxn modelId="{5813C85F-B60B-4A6A-9F4A-AA86B271B1D5}" type="presParOf" srcId="{DB6A618A-F252-4127-B3BA-C2608129E394}" destId="{0AB81986-2651-4A49-9C79-4FBDCF84F446}" srcOrd="2" destOrd="0" presId="urn:microsoft.com/office/officeart/2005/8/layout/chevron1"/>
    <dgm:cxn modelId="{AE78958A-63C4-400A-9E1D-105AD09F41B4}" type="presParOf" srcId="{DB6A618A-F252-4127-B3BA-C2608129E394}" destId="{9659EE76-9106-4893-A4F5-99742BA6E5D1}" srcOrd="3" destOrd="0" presId="urn:microsoft.com/office/officeart/2005/8/layout/chevron1"/>
    <dgm:cxn modelId="{8AEB8D9A-9A53-455A-AF10-5AE825BE0800}" type="presParOf" srcId="{DB6A618A-F252-4127-B3BA-C2608129E394}" destId="{1F7D7F80-57B6-4049-B403-9E6C39949A07}" srcOrd="4" destOrd="0" presId="urn:microsoft.com/office/officeart/2005/8/layout/chevron1"/>
    <dgm:cxn modelId="{3D42A707-710D-425D-9A4F-246596186180}" type="presParOf" srcId="{DB6A618A-F252-4127-B3BA-C2608129E394}" destId="{C710C501-C7A2-4724-B547-169DB897749F}" srcOrd="5" destOrd="0" presId="urn:microsoft.com/office/officeart/2005/8/layout/chevron1"/>
    <dgm:cxn modelId="{3663C6B5-EFBC-4C14-9D8C-1D7DE4F3DF67}" type="presParOf" srcId="{DB6A618A-F252-4127-B3BA-C2608129E394}" destId="{30187E67-24EC-4B8A-A833-306AAD62520C}" srcOrd="6" destOrd="0" presId="urn:microsoft.com/office/officeart/2005/8/layout/chevron1"/>
    <dgm:cxn modelId="{4B57EFDB-D30C-49BD-B21C-B41DE776F619}" type="presParOf" srcId="{DB6A618A-F252-4127-B3BA-C2608129E394}" destId="{EFE679F9-682E-4C6B-90A7-4ECA3FA07BE6}" srcOrd="7" destOrd="0" presId="urn:microsoft.com/office/officeart/2005/8/layout/chevron1"/>
    <dgm:cxn modelId="{8E67A72E-CAA0-4E46-9D8A-506C29A74A51}" type="presParOf" srcId="{DB6A618A-F252-4127-B3BA-C2608129E394}" destId="{115AB821-D160-4B3E-8E0F-7A30D558A0EC}" srcOrd="8" destOrd="0" presId="urn:microsoft.com/office/officeart/2005/8/layout/chevron1"/>
    <dgm:cxn modelId="{FE63B076-2B26-4FB2-BD7A-4824570A84B0}" type="presParOf" srcId="{DB6A618A-F252-4127-B3BA-C2608129E394}" destId="{E4062E6B-4D2C-4ECE-9204-71B12C86762F}" srcOrd="9" destOrd="0" presId="urn:microsoft.com/office/officeart/2005/8/layout/chevron1"/>
    <dgm:cxn modelId="{F0EA430C-1D84-4F41-A26F-C7DE8CD77DB9}" type="presParOf" srcId="{DB6A618A-F252-4127-B3BA-C2608129E394}" destId="{1545C748-9EE5-40F3-AF96-F43A529159C8}" srcOrd="10" destOrd="0" presId="urn:microsoft.com/office/officeart/2005/8/layout/chevron1"/>
    <dgm:cxn modelId="{68E0E9E2-7F3D-4102-9BBF-E3F8B08775E4}" type="presParOf" srcId="{DB6A618A-F252-4127-B3BA-C2608129E394}" destId="{C38671BE-F61E-4EE8-9AC9-5C6DD7504CBD}" srcOrd="11" destOrd="0" presId="urn:microsoft.com/office/officeart/2005/8/layout/chevron1"/>
    <dgm:cxn modelId="{C3767714-F896-45A7-A897-391C6F209A15}" type="presParOf" srcId="{DB6A618A-F252-4127-B3BA-C2608129E394}" destId="{09DF96DD-9EB9-49A2-B47D-A1BA17FF52D7}" srcOrd="12" destOrd="0" presId="urn:microsoft.com/office/officeart/2005/8/layout/chevron1"/>
    <dgm:cxn modelId="{45B55BC8-81E3-48FA-959C-6FF7A3B8C124}" type="presParOf" srcId="{DB6A618A-F252-4127-B3BA-C2608129E394}" destId="{83D3A2AE-254F-4209-B070-62BE86DDC809}" srcOrd="13" destOrd="0" presId="urn:microsoft.com/office/officeart/2005/8/layout/chevron1"/>
    <dgm:cxn modelId="{FE55F95B-B4FF-405D-A0DD-8E69C9567792}" type="presParOf" srcId="{DB6A618A-F252-4127-B3BA-C2608129E394}" destId="{637EE188-E1CC-4819-BB90-C91866CC5941}" srcOrd="14" destOrd="0" presId="urn:microsoft.com/office/officeart/2005/8/layout/chevron1"/>
    <dgm:cxn modelId="{735F15B4-8ACF-40F2-BC68-100E424A4CA5}" type="presParOf" srcId="{DB6A618A-F252-4127-B3BA-C2608129E394}" destId="{5D7D6F28-15B1-4B04-BA29-1AD1F7422805}" srcOrd="15" destOrd="0" presId="urn:microsoft.com/office/officeart/2005/8/layout/chevron1"/>
    <dgm:cxn modelId="{C0E1E77F-C0F2-49ED-A56E-3008AB651F34}" type="presParOf" srcId="{DB6A618A-F252-4127-B3BA-C2608129E394}" destId="{19DC0B37-D4E3-4ADF-A062-79DF4ABA6F40}" srcOrd="16" destOrd="0" presId="urn:microsoft.com/office/officeart/2005/8/layout/chevron1"/>
    <dgm:cxn modelId="{FA54DF1C-DF15-4A07-AB08-6B3B5A17D792}" type="presParOf" srcId="{DB6A618A-F252-4127-B3BA-C2608129E394}" destId="{397EE721-C55E-46F9-BFB6-AD34C74E316A}" srcOrd="17" destOrd="0" presId="urn:microsoft.com/office/officeart/2005/8/layout/chevron1"/>
    <dgm:cxn modelId="{64B0DB0B-4184-42A9-9D85-9F269B73CD28}" type="presParOf" srcId="{DB6A618A-F252-4127-B3BA-C2608129E394}" destId="{8B3281F6-E481-41A1-8BC9-AA58C8EC3435}" srcOrd="18" destOrd="0" presId="urn:microsoft.com/office/officeart/2005/8/layout/chevron1"/>
    <dgm:cxn modelId="{C5306D1B-606A-4B2F-9BF6-941D128027DE}" type="presParOf" srcId="{DB6A618A-F252-4127-B3BA-C2608129E394}" destId="{2D5D2245-6183-4E53-82FE-AD26D1402FFB}" srcOrd="19" destOrd="0" presId="urn:microsoft.com/office/officeart/2005/8/layout/chevron1"/>
    <dgm:cxn modelId="{D3E48604-8AAC-4E0A-ACE9-336B44745E34}" type="presParOf" srcId="{DB6A618A-F252-4127-B3BA-C2608129E394}" destId="{F90BD650-E5B6-4610-9605-543E6491197D}" srcOrd="20" destOrd="0" presId="urn:microsoft.com/office/officeart/2005/8/layout/chevron1"/>
    <dgm:cxn modelId="{A65D0E52-1B33-4040-AAD2-585A17A8CC0A}" type="presParOf" srcId="{DB6A618A-F252-4127-B3BA-C2608129E394}" destId="{1B800C98-611D-473C-AF1F-53DE788D7AF3}" srcOrd="21" destOrd="0" presId="urn:microsoft.com/office/officeart/2005/8/layout/chevron1"/>
    <dgm:cxn modelId="{E0EBF1E2-2C2C-4020-9FA7-DA6FD741E9B2}" type="presParOf" srcId="{DB6A618A-F252-4127-B3BA-C2608129E394}" destId="{EA477249-F7D3-488E-90BD-D124B8A0A773}" srcOrd="22" destOrd="0" presId="urn:microsoft.com/office/officeart/2005/8/layout/chevron1"/>
    <dgm:cxn modelId="{F92C0F20-5486-4F7D-8E29-8F453BCC7731}" type="presParOf" srcId="{DB6A618A-F252-4127-B3BA-C2608129E394}" destId="{CBF0A2E0-452A-4233-9995-B20B65D177CF}" srcOrd="23" destOrd="0" presId="urn:microsoft.com/office/officeart/2005/8/layout/chevron1"/>
    <dgm:cxn modelId="{72E3E9CA-A7D3-4207-8BD4-406CC62DCAA1}" type="presParOf" srcId="{DB6A618A-F252-4127-B3BA-C2608129E394}" destId="{D698A837-3209-4BC8-9659-09108BC9A693}" srcOrd="2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19211-B797-44CC-958E-3918D0D1D108}">
      <dsp:nvSpPr>
        <dsp:cNvPr id="0" name=""/>
        <dsp:cNvSpPr/>
      </dsp:nvSpPr>
      <dsp:spPr>
        <a:xfrm>
          <a:off x="2042" y="368822"/>
          <a:ext cx="1012679" cy="40507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0" kern="1200" dirty="0">
              <a:solidFill>
                <a:schemeClr val="tx1"/>
              </a:solidFill>
            </a:rPr>
            <a:t> </a:t>
          </a:r>
          <a:r>
            <a:rPr lang="ru-RU" sz="1300" b="0" kern="1200" dirty="0">
              <a:solidFill>
                <a:srgbClr val="002060"/>
              </a:solidFill>
            </a:rPr>
            <a:t>4 кв. 2021</a:t>
          </a:r>
          <a:endParaRPr lang="en-US" sz="1300" b="0" kern="1200" dirty="0">
            <a:solidFill>
              <a:srgbClr val="002060"/>
            </a:solidFill>
          </a:endParaRPr>
        </a:p>
      </dsp:txBody>
      <dsp:txXfrm>
        <a:off x="204578" y="368822"/>
        <a:ext cx="607608" cy="405071"/>
      </dsp:txXfrm>
    </dsp:sp>
    <dsp:sp modelId="{0AB81986-2651-4A49-9C79-4FBDCF84F446}">
      <dsp:nvSpPr>
        <dsp:cNvPr id="0" name=""/>
        <dsp:cNvSpPr/>
      </dsp:nvSpPr>
      <dsp:spPr>
        <a:xfrm>
          <a:off x="913454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2022</a:t>
          </a:r>
          <a:endParaRPr lang="en-US" sz="1300" b="0" kern="1200" dirty="0"/>
        </a:p>
      </dsp:txBody>
      <dsp:txXfrm>
        <a:off x="1115990" y="368822"/>
        <a:ext cx="607608" cy="405071"/>
      </dsp:txXfrm>
    </dsp:sp>
    <dsp:sp modelId="{1F7D7F80-57B6-4049-B403-9E6C39949A07}">
      <dsp:nvSpPr>
        <dsp:cNvPr id="0" name=""/>
        <dsp:cNvSpPr/>
      </dsp:nvSpPr>
      <dsp:spPr>
        <a:xfrm>
          <a:off x="1815920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2022</a:t>
          </a:r>
          <a:endParaRPr lang="en-US" sz="1300" b="0" kern="1200" dirty="0"/>
        </a:p>
      </dsp:txBody>
      <dsp:txXfrm>
        <a:off x="2018456" y="368822"/>
        <a:ext cx="607608" cy="405071"/>
      </dsp:txXfrm>
    </dsp:sp>
    <dsp:sp modelId="{30187E67-24EC-4B8A-A833-306AAD62520C}">
      <dsp:nvSpPr>
        <dsp:cNvPr id="0" name=""/>
        <dsp:cNvSpPr/>
      </dsp:nvSpPr>
      <dsp:spPr>
        <a:xfrm>
          <a:off x="2736277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2022</a:t>
          </a:r>
          <a:endParaRPr lang="en-US" sz="1300" b="0" kern="1200" dirty="0"/>
        </a:p>
      </dsp:txBody>
      <dsp:txXfrm>
        <a:off x="2938813" y="368822"/>
        <a:ext cx="607608" cy="405071"/>
      </dsp:txXfrm>
    </dsp:sp>
    <dsp:sp modelId="{115AB821-D160-4B3E-8E0F-7A30D558A0EC}">
      <dsp:nvSpPr>
        <dsp:cNvPr id="0" name=""/>
        <dsp:cNvSpPr/>
      </dsp:nvSpPr>
      <dsp:spPr>
        <a:xfrm>
          <a:off x="3647688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2022</a:t>
          </a:r>
          <a:endParaRPr lang="en-US" sz="1300" b="0" kern="1200" dirty="0"/>
        </a:p>
      </dsp:txBody>
      <dsp:txXfrm>
        <a:off x="3850224" y="368822"/>
        <a:ext cx="607608" cy="405071"/>
      </dsp:txXfrm>
    </dsp:sp>
    <dsp:sp modelId="{1545C748-9EE5-40F3-AF96-F43A529159C8}">
      <dsp:nvSpPr>
        <dsp:cNvPr id="0" name=""/>
        <dsp:cNvSpPr/>
      </dsp:nvSpPr>
      <dsp:spPr>
        <a:xfrm>
          <a:off x="4559099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2023</a:t>
          </a:r>
          <a:endParaRPr lang="en-US" sz="1300" b="0" kern="1200" dirty="0"/>
        </a:p>
      </dsp:txBody>
      <dsp:txXfrm>
        <a:off x="4761635" y="368822"/>
        <a:ext cx="607608" cy="405071"/>
      </dsp:txXfrm>
    </dsp:sp>
    <dsp:sp modelId="{09DF96DD-9EB9-49A2-B47D-A1BA17FF52D7}">
      <dsp:nvSpPr>
        <dsp:cNvPr id="0" name=""/>
        <dsp:cNvSpPr/>
      </dsp:nvSpPr>
      <dsp:spPr>
        <a:xfrm>
          <a:off x="5470511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2023</a:t>
          </a:r>
          <a:endParaRPr lang="en-US" sz="1300" b="0" kern="1200" dirty="0"/>
        </a:p>
      </dsp:txBody>
      <dsp:txXfrm>
        <a:off x="5673047" y="368822"/>
        <a:ext cx="607608" cy="405071"/>
      </dsp:txXfrm>
    </dsp:sp>
    <dsp:sp modelId="{637EE188-E1CC-4819-BB90-C91866CC5941}">
      <dsp:nvSpPr>
        <dsp:cNvPr id="0" name=""/>
        <dsp:cNvSpPr/>
      </dsp:nvSpPr>
      <dsp:spPr>
        <a:xfrm>
          <a:off x="6381922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2023</a:t>
          </a:r>
          <a:endParaRPr lang="en-US" sz="1300" b="0" kern="1200" dirty="0"/>
        </a:p>
      </dsp:txBody>
      <dsp:txXfrm>
        <a:off x="6584458" y="368822"/>
        <a:ext cx="607608" cy="405071"/>
      </dsp:txXfrm>
    </dsp:sp>
    <dsp:sp modelId="{19DC0B37-D4E3-4ADF-A062-79DF4ABA6F40}">
      <dsp:nvSpPr>
        <dsp:cNvPr id="0" name=""/>
        <dsp:cNvSpPr/>
      </dsp:nvSpPr>
      <dsp:spPr>
        <a:xfrm>
          <a:off x="7293334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2023</a:t>
          </a:r>
          <a:endParaRPr lang="en-US" sz="1300" b="0" kern="1200" dirty="0"/>
        </a:p>
      </dsp:txBody>
      <dsp:txXfrm>
        <a:off x="7495870" y="368822"/>
        <a:ext cx="607608" cy="405071"/>
      </dsp:txXfrm>
    </dsp:sp>
    <dsp:sp modelId="{8B3281F6-E481-41A1-8BC9-AA58C8EC3435}">
      <dsp:nvSpPr>
        <dsp:cNvPr id="0" name=""/>
        <dsp:cNvSpPr/>
      </dsp:nvSpPr>
      <dsp:spPr>
        <a:xfrm>
          <a:off x="8204745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2024</a:t>
          </a:r>
          <a:endParaRPr lang="en-US" sz="1300" b="0" kern="1200" dirty="0"/>
        </a:p>
      </dsp:txBody>
      <dsp:txXfrm>
        <a:off x="8407281" y="368822"/>
        <a:ext cx="607608" cy="405071"/>
      </dsp:txXfrm>
    </dsp:sp>
    <dsp:sp modelId="{F90BD650-E5B6-4610-9605-543E6491197D}">
      <dsp:nvSpPr>
        <dsp:cNvPr id="0" name=""/>
        <dsp:cNvSpPr/>
      </dsp:nvSpPr>
      <dsp:spPr>
        <a:xfrm>
          <a:off x="9116156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2024</a:t>
          </a:r>
          <a:endParaRPr lang="en-US" sz="1300" b="0" kern="1200" dirty="0"/>
        </a:p>
      </dsp:txBody>
      <dsp:txXfrm>
        <a:off x="9318692" y="368822"/>
        <a:ext cx="607608" cy="405071"/>
      </dsp:txXfrm>
    </dsp:sp>
    <dsp:sp modelId="{EA477249-F7D3-488E-90BD-D124B8A0A773}">
      <dsp:nvSpPr>
        <dsp:cNvPr id="0" name=""/>
        <dsp:cNvSpPr/>
      </dsp:nvSpPr>
      <dsp:spPr>
        <a:xfrm>
          <a:off x="10027568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2024</a:t>
          </a:r>
          <a:endParaRPr lang="en-US" sz="1300" b="0" kern="1200" dirty="0"/>
        </a:p>
      </dsp:txBody>
      <dsp:txXfrm>
        <a:off x="10230104" y="368822"/>
        <a:ext cx="607608" cy="405071"/>
      </dsp:txXfrm>
    </dsp:sp>
    <dsp:sp modelId="{D698A837-3209-4BC8-9659-09108BC9A693}">
      <dsp:nvSpPr>
        <dsp:cNvPr id="0" name=""/>
        <dsp:cNvSpPr/>
      </dsp:nvSpPr>
      <dsp:spPr>
        <a:xfrm>
          <a:off x="10938979" y="368822"/>
          <a:ext cx="1012679" cy="405071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2024</a:t>
          </a:r>
          <a:endParaRPr lang="en-US" sz="1300" b="0" kern="1200" dirty="0"/>
        </a:p>
      </dsp:txBody>
      <dsp:txXfrm>
        <a:off x="11141515" y="368822"/>
        <a:ext cx="607608" cy="405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19211-B797-44CC-958E-3918D0D1D108}">
      <dsp:nvSpPr>
        <dsp:cNvPr id="0" name=""/>
        <dsp:cNvSpPr/>
      </dsp:nvSpPr>
      <dsp:spPr>
        <a:xfrm>
          <a:off x="2042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0" kern="1200" dirty="0"/>
            <a:t> </a:t>
          </a:r>
          <a:r>
            <a:rPr lang="ru-RU" sz="1300" b="0" kern="1200" dirty="0"/>
            <a:t>4 кв. 2021</a:t>
          </a:r>
          <a:endParaRPr lang="en-US" sz="1300" b="0" kern="1200" dirty="0"/>
        </a:p>
      </dsp:txBody>
      <dsp:txXfrm>
        <a:off x="204578" y="368822"/>
        <a:ext cx="607608" cy="405071"/>
      </dsp:txXfrm>
    </dsp:sp>
    <dsp:sp modelId="{0AB81986-2651-4A49-9C79-4FBDCF84F446}">
      <dsp:nvSpPr>
        <dsp:cNvPr id="0" name=""/>
        <dsp:cNvSpPr/>
      </dsp:nvSpPr>
      <dsp:spPr>
        <a:xfrm>
          <a:off x="913454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2022</a:t>
          </a:r>
          <a:endParaRPr lang="en-US" sz="1300" b="0" kern="1200" dirty="0"/>
        </a:p>
      </dsp:txBody>
      <dsp:txXfrm>
        <a:off x="1115990" y="368822"/>
        <a:ext cx="607608" cy="405071"/>
      </dsp:txXfrm>
    </dsp:sp>
    <dsp:sp modelId="{1F7D7F80-57B6-4049-B403-9E6C39949A07}">
      <dsp:nvSpPr>
        <dsp:cNvPr id="0" name=""/>
        <dsp:cNvSpPr/>
      </dsp:nvSpPr>
      <dsp:spPr>
        <a:xfrm>
          <a:off x="1815920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2022</a:t>
          </a:r>
          <a:endParaRPr lang="en-US" sz="1300" b="0" kern="1200" dirty="0"/>
        </a:p>
      </dsp:txBody>
      <dsp:txXfrm>
        <a:off x="2018456" y="368822"/>
        <a:ext cx="607608" cy="405071"/>
      </dsp:txXfrm>
    </dsp:sp>
    <dsp:sp modelId="{30187E67-24EC-4B8A-A833-306AAD62520C}">
      <dsp:nvSpPr>
        <dsp:cNvPr id="0" name=""/>
        <dsp:cNvSpPr/>
      </dsp:nvSpPr>
      <dsp:spPr>
        <a:xfrm>
          <a:off x="2736277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2022</a:t>
          </a:r>
          <a:endParaRPr lang="en-US" sz="1300" b="0" kern="1200" dirty="0"/>
        </a:p>
      </dsp:txBody>
      <dsp:txXfrm>
        <a:off x="2938813" y="368822"/>
        <a:ext cx="607608" cy="405071"/>
      </dsp:txXfrm>
    </dsp:sp>
    <dsp:sp modelId="{115AB821-D160-4B3E-8E0F-7A30D558A0EC}">
      <dsp:nvSpPr>
        <dsp:cNvPr id="0" name=""/>
        <dsp:cNvSpPr/>
      </dsp:nvSpPr>
      <dsp:spPr>
        <a:xfrm>
          <a:off x="3647688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2022</a:t>
          </a:r>
          <a:endParaRPr lang="en-US" sz="1300" b="0" kern="1200" dirty="0"/>
        </a:p>
      </dsp:txBody>
      <dsp:txXfrm>
        <a:off x="3850224" y="368822"/>
        <a:ext cx="607608" cy="405071"/>
      </dsp:txXfrm>
    </dsp:sp>
    <dsp:sp modelId="{1545C748-9EE5-40F3-AF96-F43A529159C8}">
      <dsp:nvSpPr>
        <dsp:cNvPr id="0" name=""/>
        <dsp:cNvSpPr/>
      </dsp:nvSpPr>
      <dsp:spPr>
        <a:xfrm>
          <a:off x="4559099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</a:t>
          </a:r>
          <a:r>
            <a:rPr lang="ru-RU" sz="1300" b="0" kern="1200"/>
            <a:t>2023</a:t>
          </a:r>
          <a:endParaRPr lang="en-US" sz="1300" b="0" kern="1200" dirty="0"/>
        </a:p>
      </dsp:txBody>
      <dsp:txXfrm>
        <a:off x="4761635" y="368822"/>
        <a:ext cx="607608" cy="405071"/>
      </dsp:txXfrm>
    </dsp:sp>
    <dsp:sp modelId="{09DF96DD-9EB9-49A2-B47D-A1BA17FF52D7}">
      <dsp:nvSpPr>
        <dsp:cNvPr id="0" name=""/>
        <dsp:cNvSpPr/>
      </dsp:nvSpPr>
      <dsp:spPr>
        <a:xfrm>
          <a:off x="5470511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2023</a:t>
          </a:r>
          <a:endParaRPr lang="en-US" sz="1300" b="0" kern="1200" dirty="0"/>
        </a:p>
      </dsp:txBody>
      <dsp:txXfrm>
        <a:off x="5673047" y="368822"/>
        <a:ext cx="607608" cy="405071"/>
      </dsp:txXfrm>
    </dsp:sp>
    <dsp:sp modelId="{637EE188-E1CC-4819-BB90-C91866CC5941}">
      <dsp:nvSpPr>
        <dsp:cNvPr id="0" name=""/>
        <dsp:cNvSpPr/>
      </dsp:nvSpPr>
      <dsp:spPr>
        <a:xfrm>
          <a:off x="6381922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2023</a:t>
          </a:r>
          <a:endParaRPr lang="en-US" sz="1300" b="0" kern="1200" dirty="0"/>
        </a:p>
      </dsp:txBody>
      <dsp:txXfrm>
        <a:off x="6584458" y="368822"/>
        <a:ext cx="607608" cy="405071"/>
      </dsp:txXfrm>
    </dsp:sp>
    <dsp:sp modelId="{19DC0B37-D4E3-4ADF-A062-79DF4ABA6F40}">
      <dsp:nvSpPr>
        <dsp:cNvPr id="0" name=""/>
        <dsp:cNvSpPr/>
      </dsp:nvSpPr>
      <dsp:spPr>
        <a:xfrm>
          <a:off x="7293334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2023</a:t>
          </a:r>
          <a:endParaRPr lang="en-US" sz="1300" b="0" kern="1200" dirty="0"/>
        </a:p>
      </dsp:txBody>
      <dsp:txXfrm>
        <a:off x="7495870" y="368822"/>
        <a:ext cx="607608" cy="405071"/>
      </dsp:txXfrm>
    </dsp:sp>
    <dsp:sp modelId="{8B3281F6-E481-41A1-8BC9-AA58C8EC3435}">
      <dsp:nvSpPr>
        <dsp:cNvPr id="0" name=""/>
        <dsp:cNvSpPr/>
      </dsp:nvSpPr>
      <dsp:spPr>
        <a:xfrm>
          <a:off x="8204745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2024</a:t>
          </a:r>
          <a:endParaRPr lang="en-US" sz="1300" b="0" kern="1200" dirty="0"/>
        </a:p>
      </dsp:txBody>
      <dsp:txXfrm>
        <a:off x="8407281" y="368822"/>
        <a:ext cx="607608" cy="405071"/>
      </dsp:txXfrm>
    </dsp:sp>
    <dsp:sp modelId="{F90BD650-E5B6-4610-9605-543E6491197D}">
      <dsp:nvSpPr>
        <dsp:cNvPr id="0" name=""/>
        <dsp:cNvSpPr/>
      </dsp:nvSpPr>
      <dsp:spPr>
        <a:xfrm>
          <a:off x="9116156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2024</a:t>
          </a:r>
          <a:endParaRPr lang="en-US" sz="1300" b="0" kern="1200" dirty="0"/>
        </a:p>
      </dsp:txBody>
      <dsp:txXfrm>
        <a:off x="9318692" y="368822"/>
        <a:ext cx="607608" cy="405071"/>
      </dsp:txXfrm>
    </dsp:sp>
    <dsp:sp modelId="{EA477249-F7D3-488E-90BD-D124B8A0A773}">
      <dsp:nvSpPr>
        <dsp:cNvPr id="0" name=""/>
        <dsp:cNvSpPr/>
      </dsp:nvSpPr>
      <dsp:spPr>
        <a:xfrm>
          <a:off x="10027568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2024</a:t>
          </a:r>
          <a:endParaRPr lang="en-US" sz="1300" b="0" kern="1200" dirty="0"/>
        </a:p>
      </dsp:txBody>
      <dsp:txXfrm>
        <a:off x="10230104" y="368822"/>
        <a:ext cx="607608" cy="405071"/>
      </dsp:txXfrm>
    </dsp:sp>
    <dsp:sp modelId="{D698A837-3209-4BC8-9659-09108BC9A693}">
      <dsp:nvSpPr>
        <dsp:cNvPr id="0" name=""/>
        <dsp:cNvSpPr/>
      </dsp:nvSpPr>
      <dsp:spPr>
        <a:xfrm>
          <a:off x="10941022" y="368822"/>
          <a:ext cx="1012679" cy="405071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2024</a:t>
          </a:r>
          <a:endParaRPr lang="en-US" sz="1300" b="0" kern="1200" dirty="0"/>
        </a:p>
      </dsp:txBody>
      <dsp:txXfrm>
        <a:off x="11143558" y="368822"/>
        <a:ext cx="607608" cy="4050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19211-B797-44CC-958E-3918D0D1D108}">
      <dsp:nvSpPr>
        <dsp:cNvPr id="0" name=""/>
        <dsp:cNvSpPr/>
      </dsp:nvSpPr>
      <dsp:spPr>
        <a:xfrm>
          <a:off x="2042" y="368822"/>
          <a:ext cx="1012679" cy="40507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rgbClr val="E287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0" kern="1200" dirty="0">
              <a:solidFill>
                <a:srgbClr val="E28700"/>
              </a:solidFill>
            </a:rPr>
            <a:t> </a:t>
          </a:r>
          <a:r>
            <a:rPr lang="ru-RU" sz="1300" b="0" kern="1200" dirty="0">
              <a:solidFill>
                <a:srgbClr val="E28700"/>
              </a:solidFill>
            </a:rPr>
            <a:t>4 кв. 2021</a:t>
          </a:r>
          <a:endParaRPr lang="en-US" sz="1300" b="0" kern="1200" dirty="0">
            <a:solidFill>
              <a:srgbClr val="E28700"/>
            </a:solidFill>
          </a:endParaRPr>
        </a:p>
      </dsp:txBody>
      <dsp:txXfrm>
        <a:off x="204578" y="368822"/>
        <a:ext cx="607608" cy="405071"/>
      </dsp:txXfrm>
    </dsp:sp>
    <dsp:sp modelId="{0AB81986-2651-4A49-9C79-4FBDCF84F446}">
      <dsp:nvSpPr>
        <dsp:cNvPr id="0" name=""/>
        <dsp:cNvSpPr/>
      </dsp:nvSpPr>
      <dsp:spPr>
        <a:xfrm>
          <a:off x="913454" y="368822"/>
          <a:ext cx="1012679" cy="40507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rgbClr val="E287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solidFill>
                <a:srgbClr val="E28700"/>
              </a:solidFill>
            </a:rPr>
            <a:t>1 кв. </a:t>
          </a:r>
          <a:r>
            <a:rPr lang="ru-RU" sz="1300" b="0" kern="1200" dirty="0" smtClean="0">
              <a:solidFill>
                <a:srgbClr val="E28700"/>
              </a:solidFill>
            </a:rPr>
            <a:t>2022</a:t>
          </a:r>
          <a:endParaRPr lang="en-US" sz="1300" b="0" kern="1200" dirty="0">
            <a:solidFill>
              <a:srgbClr val="E28700"/>
            </a:solidFill>
          </a:endParaRPr>
        </a:p>
      </dsp:txBody>
      <dsp:txXfrm>
        <a:off x="1115990" y="368822"/>
        <a:ext cx="607608" cy="405071"/>
      </dsp:txXfrm>
    </dsp:sp>
    <dsp:sp modelId="{1F7D7F80-57B6-4049-B403-9E6C39949A07}">
      <dsp:nvSpPr>
        <dsp:cNvPr id="0" name=""/>
        <dsp:cNvSpPr/>
      </dsp:nvSpPr>
      <dsp:spPr>
        <a:xfrm>
          <a:off x="1815920" y="368822"/>
          <a:ext cx="1012679" cy="40507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rgbClr val="E287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solidFill>
                <a:srgbClr val="E28700"/>
              </a:solidFill>
            </a:rPr>
            <a:t>2 кв. 2022</a:t>
          </a:r>
          <a:endParaRPr lang="en-US" sz="1300" b="0" kern="1200" dirty="0">
            <a:solidFill>
              <a:srgbClr val="E28700"/>
            </a:solidFill>
          </a:endParaRPr>
        </a:p>
      </dsp:txBody>
      <dsp:txXfrm>
        <a:off x="2018456" y="368822"/>
        <a:ext cx="607608" cy="405071"/>
      </dsp:txXfrm>
    </dsp:sp>
    <dsp:sp modelId="{30187E67-24EC-4B8A-A833-306AAD62520C}">
      <dsp:nvSpPr>
        <dsp:cNvPr id="0" name=""/>
        <dsp:cNvSpPr/>
      </dsp:nvSpPr>
      <dsp:spPr>
        <a:xfrm>
          <a:off x="2736277" y="368822"/>
          <a:ext cx="1012679" cy="40507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rgbClr val="E287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solidFill>
                <a:srgbClr val="E28700"/>
              </a:solidFill>
            </a:rPr>
            <a:t>3 кв. 2022</a:t>
          </a:r>
          <a:endParaRPr lang="en-US" sz="1300" b="0" kern="1200" dirty="0">
            <a:solidFill>
              <a:srgbClr val="E28700"/>
            </a:solidFill>
          </a:endParaRPr>
        </a:p>
      </dsp:txBody>
      <dsp:txXfrm>
        <a:off x="2938813" y="368822"/>
        <a:ext cx="607608" cy="405071"/>
      </dsp:txXfrm>
    </dsp:sp>
    <dsp:sp modelId="{115AB821-D160-4B3E-8E0F-7A30D558A0EC}">
      <dsp:nvSpPr>
        <dsp:cNvPr id="0" name=""/>
        <dsp:cNvSpPr/>
      </dsp:nvSpPr>
      <dsp:spPr>
        <a:xfrm>
          <a:off x="3647688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2022</a:t>
          </a:r>
          <a:endParaRPr lang="en-US" sz="1300" b="0" kern="1200" dirty="0"/>
        </a:p>
      </dsp:txBody>
      <dsp:txXfrm>
        <a:off x="3850224" y="368822"/>
        <a:ext cx="607608" cy="405071"/>
      </dsp:txXfrm>
    </dsp:sp>
    <dsp:sp modelId="{1545C748-9EE5-40F3-AF96-F43A529159C8}">
      <dsp:nvSpPr>
        <dsp:cNvPr id="0" name=""/>
        <dsp:cNvSpPr/>
      </dsp:nvSpPr>
      <dsp:spPr>
        <a:xfrm>
          <a:off x="4559099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2023</a:t>
          </a:r>
          <a:endParaRPr lang="en-US" sz="1300" b="0" kern="1200" dirty="0"/>
        </a:p>
      </dsp:txBody>
      <dsp:txXfrm>
        <a:off x="4761635" y="368822"/>
        <a:ext cx="607608" cy="405071"/>
      </dsp:txXfrm>
    </dsp:sp>
    <dsp:sp modelId="{09DF96DD-9EB9-49A2-B47D-A1BA17FF52D7}">
      <dsp:nvSpPr>
        <dsp:cNvPr id="0" name=""/>
        <dsp:cNvSpPr/>
      </dsp:nvSpPr>
      <dsp:spPr>
        <a:xfrm>
          <a:off x="5470511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2023</a:t>
          </a:r>
          <a:endParaRPr lang="en-US" sz="1300" b="0" kern="1200" dirty="0"/>
        </a:p>
      </dsp:txBody>
      <dsp:txXfrm>
        <a:off x="5673047" y="368822"/>
        <a:ext cx="607608" cy="405071"/>
      </dsp:txXfrm>
    </dsp:sp>
    <dsp:sp modelId="{637EE188-E1CC-4819-BB90-C91866CC5941}">
      <dsp:nvSpPr>
        <dsp:cNvPr id="0" name=""/>
        <dsp:cNvSpPr/>
      </dsp:nvSpPr>
      <dsp:spPr>
        <a:xfrm>
          <a:off x="6381922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2023</a:t>
          </a:r>
          <a:endParaRPr lang="en-US" sz="1300" b="0" kern="1200" dirty="0"/>
        </a:p>
      </dsp:txBody>
      <dsp:txXfrm>
        <a:off x="6584458" y="368822"/>
        <a:ext cx="607608" cy="405071"/>
      </dsp:txXfrm>
    </dsp:sp>
    <dsp:sp modelId="{19DC0B37-D4E3-4ADF-A062-79DF4ABA6F40}">
      <dsp:nvSpPr>
        <dsp:cNvPr id="0" name=""/>
        <dsp:cNvSpPr/>
      </dsp:nvSpPr>
      <dsp:spPr>
        <a:xfrm>
          <a:off x="7293334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2023</a:t>
          </a:r>
          <a:endParaRPr lang="en-US" sz="1300" b="0" kern="1200" dirty="0"/>
        </a:p>
      </dsp:txBody>
      <dsp:txXfrm>
        <a:off x="7495870" y="368822"/>
        <a:ext cx="607608" cy="405071"/>
      </dsp:txXfrm>
    </dsp:sp>
    <dsp:sp modelId="{8B3281F6-E481-41A1-8BC9-AA58C8EC3435}">
      <dsp:nvSpPr>
        <dsp:cNvPr id="0" name=""/>
        <dsp:cNvSpPr/>
      </dsp:nvSpPr>
      <dsp:spPr>
        <a:xfrm>
          <a:off x="8204745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1 кв. 2024</a:t>
          </a:r>
          <a:endParaRPr lang="en-US" sz="1300" b="0" kern="1200" dirty="0"/>
        </a:p>
      </dsp:txBody>
      <dsp:txXfrm>
        <a:off x="8407281" y="368822"/>
        <a:ext cx="607608" cy="405071"/>
      </dsp:txXfrm>
    </dsp:sp>
    <dsp:sp modelId="{F90BD650-E5B6-4610-9605-543E6491197D}">
      <dsp:nvSpPr>
        <dsp:cNvPr id="0" name=""/>
        <dsp:cNvSpPr/>
      </dsp:nvSpPr>
      <dsp:spPr>
        <a:xfrm>
          <a:off x="9116156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2 кв. 2024</a:t>
          </a:r>
          <a:endParaRPr lang="en-US" sz="1300" b="0" kern="1200" dirty="0"/>
        </a:p>
      </dsp:txBody>
      <dsp:txXfrm>
        <a:off x="9318692" y="368822"/>
        <a:ext cx="607608" cy="405071"/>
      </dsp:txXfrm>
    </dsp:sp>
    <dsp:sp modelId="{EA477249-F7D3-488E-90BD-D124B8A0A773}">
      <dsp:nvSpPr>
        <dsp:cNvPr id="0" name=""/>
        <dsp:cNvSpPr/>
      </dsp:nvSpPr>
      <dsp:spPr>
        <a:xfrm>
          <a:off x="10027568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3 кв. 2024</a:t>
          </a:r>
          <a:endParaRPr lang="en-US" sz="1300" b="0" kern="1200" dirty="0"/>
        </a:p>
      </dsp:txBody>
      <dsp:txXfrm>
        <a:off x="10230104" y="368822"/>
        <a:ext cx="607608" cy="405071"/>
      </dsp:txXfrm>
    </dsp:sp>
    <dsp:sp modelId="{D698A837-3209-4BC8-9659-09108BC9A693}">
      <dsp:nvSpPr>
        <dsp:cNvPr id="0" name=""/>
        <dsp:cNvSpPr/>
      </dsp:nvSpPr>
      <dsp:spPr>
        <a:xfrm>
          <a:off x="10938979" y="368822"/>
          <a:ext cx="1012679" cy="40507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/>
            <a:t>4 кв. 2024</a:t>
          </a:r>
          <a:endParaRPr lang="en-US" sz="1300" b="0" kern="1200" dirty="0"/>
        </a:p>
      </dsp:txBody>
      <dsp:txXfrm>
        <a:off x="11141515" y="368822"/>
        <a:ext cx="607608" cy="405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BC3D-68E6-4A06-8083-6B217125FD44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2D9DB-F108-4F46-AC27-BDDB3892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2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86B30-2524-4688-B712-DC2A1F6DC7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5A422D-FFDC-49EA-BF88-35392EA93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50" y="481693"/>
            <a:ext cx="8305800" cy="571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F466B2AE-9328-4F36-A069-0499B9FDF5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995138"/>
            <a:ext cx="8305800" cy="2530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22027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59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178427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00" b="0" baseline="0">
                <a:solidFill>
                  <a:schemeClr val="bg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>
          <a:xfrm>
            <a:off x="508001" y="455085"/>
            <a:ext cx="11157817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ounded Rectangle 3"/>
          <p:cNvSpPr/>
          <p:nvPr userDrawn="1"/>
        </p:nvSpPr>
        <p:spPr>
          <a:xfrm>
            <a:off x="11550201" y="6386513"/>
            <a:ext cx="523084" cy="560386"/>
          </a:xfrm>
          <a:prstGeom prst="roundRect">
            <a:avLst>
              <a:gd name="adj" fmla="val 73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587117" y="6473934"/>
            <a:ext cx="449250" cy="338712"/>
          </a:xfrm>
          <a:prstGeom prst="rect">
            <a:avLst/>
          </a:prstGeom>
        </p:spPr>
        <p:txBody>
          <a:bodyPr/>
          <a:lstStyle>
            <a:lvl1pPr algn="ctr" rtl="0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0A6AB-449E-4F6C-AA85-160DA8B532EA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Light 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F30BBFD-1C77-4137-99F4-88A67FE04B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66739" y="336937"/>
            <a:ext cx="2278460" cy="2194176"/>
          </a:xfrm>
          <a:custGeom>
            <a:avLst/>
            <a:gdLst>
              <a:gd name="connsiteX0" fmla="*/ 0 w 2278460"/>
              <a:gd name="connsiteY0" fmla="*/ 0 h 2194176"/>
              <a:gd name="connsiteX1" fmla="*/ 2278460 w 2278460"/>
              <a:gd name="connsiteY1" fmla="*/ 0 h 2194176"/>
              <a:gd name="connsiteX2" fmla="*/ 2278460 w 2278460"/>
              <a:gd name="connsiteY2" fmla="*/ 2194176 h 2194176"/>
              <a:gd name="connsiteX3" fmla="*/ 0 w 2278460"/>
              <a:gd name="connsiteY3" fmla="*/ 2194176 h 21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460" h="2194176">
                <a:moveTo>
                  <a:pt x="0" y="0"/>
                </a:moveTo>
                <a:lnTo>
                  <a:pt x="2278460" y="0"/>
                </a:lnTo>
                <a:lnTo>
                  <a:pt x="2278460" y="2194176"/>
                </a:lnTo>
                <a:lnTo>
                  <a:pt x="0" y="21941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915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oter Light 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F2A900A-74C9-40E4-AA3E-A067486545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00422" y="4967652"/>
            <a:ext cx="1263113" cy="1263113"/>
          </a:xfrm>
          <a:custGeom>
            <a:avLst/>
            <a:gdLst>
              <a:gd name="connsiteX0" fmla="*/ 0 w 1263113"/>
              <a:gd name="connsiteY0" fmla="*/ 0 h 1263113"/>
              <a:gd name="connsiteX1" fmla="*/ 1263113 w 1263113"/>
              <a:gd name="connsiteY1" fmla="*/ 0 h 1263113"/>
              <a:gd name="connsiteX2" fmla="*/ 1263113 w 1263113"/>
              <a:gd name="connsiteY2" fmla="*/ 1263113 h 1263113"/>
              <a:gd name="connsiteX3" fmla="*/ 0 w 1263113"/>
              <a:gd name="connsiteY3" fmla="*/ 1263113 h 12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113" h="1263113">
                <a:moveTo>
                  <a:pt x="0" y="0"/>
                </a:moveTo>
                <a:lnTo>
                  <a:pt x="1263113" y="0"/>
                </a:lnTo>
                <a:lnTo>
                  <a:pt x="1263113" y="1263113"/>
                </a:lnTo>
                <a:lnTo>
                  <a:pt x="0" y="126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165B87A-2301-4E27-99DE-16825783FC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10122" y="4967652"/>
            <a:ext cx="1263113" cy="1263113"/>
          </a:xfrm>
          <a:custGeom>
            <a:avLst/>
            <a:gdLst>
              <a:gd name="connsiteX0" fmla="*/ 0 w 1263113"/>
              <a:gd name="connsiteY0" fmla="*/ 0 h 1263113"/>
              <a:gd name="connsiteX1" fmla="*/ 1263113 w 1263113"/>
              <a:gd name="connsiteY1" fmla="*/ 0 h 1263113"/>
              <a:gd name="connsiteX2" fmla="*/ 1263113 w 1263113"/>
              <a:gd name="connsiteY2" fmla="*/ 1263113 h 1263113"/>
              <a:gd name="connsiteX3" fmla="*/ 0 w 1263113"/>
              <a:gd name="connsiteY3" fmla="*/ 1263113 h 12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113" h="1263113">
                <a:moveTo>
                  <a:pt x="0" y="0"/>
                </a:moveTo>
                <a:lnTo>
                  <a:pt x="1263113" y="0"/>
                </a:lnTo>
                <a:lnTo>
                  <a:pt x="1263113" y="1263113"/>
                </a:lnTo>
                <a:lnTo>
                  <a:pt x="0" y="126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EE4BD6C-FCCE-4021-8F57-91570A303C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19822" y="4967652"/>
            <a:ext cx="1263113" cy="1263113"/>
          </a:xfrm>
          <a:custGeom>
            <a:avLst/>
            <a:gdLst>
              <a:gd name="connsiteX0" fmla="*/ 0 w 1263113"/>
              <a:gd name="connsiteY0" fmla="*/ 0 h 1263113"/>
              <a:gd name="connsiteX1" fmla="*/ 1263113 w 1263113"/>
              <a:gd name="connsiteY1" fmla="*/ 0 h 1263113"/>
              <a:gd name="connsiteX2" fmla="*/ 1263113 w 1263113"/>
              <a:gd name="connsiteY2" fmla="*/ 1263113 h 1263113"/>
              <a:gd name="connsiteX3" fmla="*/ 0 w 1263113"/>
              <a:gd name="connsiteY3" fmla="*/ 1263113 h 12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113" h="1263113">
                <a:moveTo>
                  <a:pt x="0" y="0"/>
                </a:moveTo>
                <a:lnTo>
                  <a:pt x="1263113" y="0"/>
                </a:lnTo>
                <a:lnTo>
                  <a:pt x="1263113" y="1263113"/>
                </a:lnTo>
                <a:lnTo>
                  <a:pt x="0" y="126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7158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ooter Light 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F2A900A-74C9-40E4-AA3E-A067486545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2894" y="1970915"/>
            <a:ext cx="3010337" cy="1721224"/>
          </a:xfrm>
          <a:custGeom>
            <a:avLst/>
            <a:gdLst>
              <a:gd name="connsiteX0" fmla="*/ 0 w 3010337"/>
              <a:gd name="connsiteY0" fmla="*/ 0 h 1721224"/>
              <a:gd name="connsiteX1" fmla="*/ 3010337 w 3010337"/>
              <a:gd name="connsiteY1" fmla="*/ 0 h 1721224"/>
              <a:gd name="connsiteX2" fmla="*/ 3010337 w 3010337"/>
              <a:gd name="connsiteY2" fmla="*/ 1721224 h 1721224"/>
              <a:gd name="connsiteX3" fmla="*/ 0 w 3010337"/>
              <a:gd name="connsiteY3" fmla="*/ 1721224 h 172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0337" h="1721224">
                <a:moveTo>
                  <a:pt x="0" y="0"/>
                </a:moveTo>
                <a:lnTo>
                  <a:pt x="3010337" y="0"/>
                </a:lnTo>
                <a:lnTo>
                  <a:pt x="3010337" y="1721224"/>
                </a:lnTo>
                <a:lnTo>
                  <a:pt x="0" y="1721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165B87A-2301-4E27-99DE-16825783FC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85822" y="3462667"/>
            <a:ext cx="3010337" cy="1721224"/>
          </a:xfrm>
          <a:custGeom>
            <a:avLst/>
            <a:gdLst>
              <a:gd name="connsiteX0" fmla="*/ 0 w 3010337"/>
              <a:gd name="connsiteY0" fmla="*/ 0 h 1721224"/>
              <a:gd name="connsiteX1" fmla="*/ 3010337 w 3010337"/>
              <a:gd name="connsiteY1" fmla="*/ 0 h 1721224"/>
              <a:gd name="connsiteX2" fmla="*/ 3010337 w 3010337"/>
              <a:gd name="connsiteY2" fmla="*/ 1721224 h 1721224"/>
              <a:gd name="connsiteX3" fmla="*/ 0 w 3010337"/>
              <a:gd name="connsiteY3" fmla="*/ 1721224 h 172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0337" h="1721224">
                <a:moveTo>
                  <a:pt x="0" y="0"/>
                </a:moveTo>
                <a:lnTo>
                  <a:pt x="3010337" y="0"/>
                </a:lnTo>
                <a:lnTo>
                  <a:pt x="3010337" y="1721224"/>
                </a:lnTo>
                <a:lnTo>
                  <a:pt x="0" y="1721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9EFB759A-3661-4F87-9EBD-115CD39859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481693"/>
            <a:ext cx="8305800" cy="571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A247679A-10F0-40BA-A246-F01134CB1F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8150" y="995138"/>
            <a:ext cx="8305800" cy="2530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22850586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Footer Light 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165B87A-2301-4E27-99DE-16825783FC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12894" y="3642125"/>
            <a:ext cx="3010337" cy="1721224"/>
          </a:xfrm>
          <a:custGeom>
            <a:avLst/>
            <a:gdLst>
              <a:gd name="connsiteX0" fmla="*/ 0 w 3010337"/>
              <a:gd name="connsiteY0" fmla="*/ 0 h 1721224"/>
              <a:gd name="connsiteX1" fmla="*/ 3010337 w 3010337"/>
              <a:gd name="connsiteY1" fmla="*/ 0 h 1721224"/>
              <a:gd name="connsiteX2" fmla="*/ 3010337 w 3010337"/>
              <a:gd name="connsiteY2" fmla="*/ 1721224 h 1721224"/>
              <a:gd name="connsiteX3" fmla="*/ 0 w 3010337"/>
              <a:gd name="connsiteY3" fmla="*/ 1721224 h 172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0337" h="1721224">
                <a:moveTo>
                  <a:pt x="0" y="0"/>
                </a:moveTo>
                <a:lnTo>
                  <a:pt x="3010337" y="0"/>
                </a:lnTo>
                <a:lnTo>
                  <a:pt x="3010337" y="1721224"/>
                </a:lnTo>
                <a:lnTo>
                  <a:pt x="0" y="1721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F2A900A-74C9-40E4-AA3E-A067486545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2894" y="437536"/>
            <a:ext cx="3010337" cy="1721224"/>
          </a:xfrm>
          <a:custGeom>
            <a:avLst/>
            <a:gdLst>
              <a:gd name="connsiteX0" fmla="*/ 0 w 3010337"/>
              <a:gd name="connsiteY0" fmla="*/ 0 h 1721224"/>
              <a:gd name="connsiteX1" fmla="*/ 3010337 w 3010337"/>
              <a:gd name="connsiteY1" fmla="*/ 0 h 1721224"/>
              <a:gd name="connsiteX2" fmla="*/ 3010337 w 3010337"/>
              <a:gd name="connsiteY2" fmla="*/ 1721224 h 1721224"/>
              <a:gd name="connsiteX3" fmla="*/ 0 w 3010337"/>
              <a:gd name="connsiteY3" fmla="*/ 1721224 h 172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0337" h="1721224">
                <a:moveTo>
                  <a:pt x="0" y="0"/>
                </a:moveTo>
                <a:lnTo>
                  <a:pt x="3010337" y="0"/>
                </a:lnTo>
                <a:lnTo>
                  <a:pt x="3010337" y="1721224"/>
                </a:lnTo>
                <a:lnTo>
                  <a:pt x="0" y="1721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65B87A-2301-4E27-99DE-16825783FC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85822" y="1957424"/>
            <a:ext cx="3010337" cy="1721224"/>
          </a:xfrm>
          <a:custGeom>
            <a:avLst/>
            <a:gdLst>
              <a:gd name="connsiteX0" fmla="*/ 0 w 3010337"/>
              <a:gd name="connsiteY0" fmla="*/ 0 h 1721224"/>
              <a:gd name="connsiteX1" fmla="*/ 3010337 w 3010337"/>
              <a:gd name="connsiteY1" fmla="*/ 0 h 1721224"/>
              <a:gd name="connsiteX2" fmla="*/ 3010337 w 3010337"/>
              <a:gd name="connsiteY2" fmla="*/ 1721224 h 1721224"/>
              <a:gd name="connsiteX3" fmla="*/ 0 w 3010337"/>
              <a:gd name="connsiteY3" fmla="*/ 1721224 h 172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0337" h="1721224">
                <a:moveTo>
                  <a:pt x="0" y="0"/>
                </a:moveTo>
                <a:lnTo>
                  <a:pt x="3010337" y="0"/>
                </a:lnTo>
                <a:lnTo>
                  <a:pt x="3010337" y="1721224"/>
                </a:lnTo>
                <a:lnTo>
                  <a:pt x="0" y="1721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04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65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H="1">
            <a:off x="1095036" y="840646"/>
            <a:ext cx="1472" cy="58198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4755745" y="840646"/>
            <a:ext cx="1472" cy="58198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8426886" y="840645"/>
            <a:ext cx="1472" cy="58198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H="1">
            <a:off x="12132086" y="813271"/>
            <a:ext cx="1472" cy="58198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34"/>
          <p:cNvGrpSpPr/>
          <p:nvPr/>
        </p:nvGrpSpPr>
        <p:grpSpPr>
          <a:xfrm>
            <a:off x="10559353" y="2980935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79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80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34"/>
          <p:cNvGrpSpPr/>
          <p:nvPr/>
        </p:nvGrpSpPr>
        <p:grpSpPr>
          <a:xfrm>
            <a:off x="9665686" y="2986906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71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72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34"/>
          <p:cNvGrpSpPr/>
          <p:nvPr/>
        </p:nvGrpSpPr>
        <p:grpSpPr>
          <a:xfrm>
            <a:off x="5172865" y="904300"/>
            <a:ext cx="113122" cy="1333802"/>
            <a:chOff x="3440061" y="2813077"/>
            <a:chExt cx="113122" cy="1333802"/>
          </a:xfrm>
        </p:grpSpPr>
        <p:sp>
          <p:nvSpPr>
            <p:cNvPr id="165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66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34"/>
          <p:cNvGrpSpPr/>
          <p:nvPr/>
        </p:nvGrpSpPr>
        <p:grpSpPr>
          <a:xfrm>
            <a:off x="3233457" y="901954"/>
            <a:ext cx="113122" cy="1333802"/>
            <a:chOff x="3440061" y="2813077"/>
            <a:chExt cx="113122" cy="1333802"/>
          </a:xfrm>
        </p:grpSpPr>
        <p:sp>
          <p:nvSpPr>
            <p:cNvPr id="161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62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34"/>
          <p:cNvGrpSpPr/>
          <p:nvPr/>
        </p:nvGrpSpPr>
        <p:grpSpPr>
          <a:xfrm>
            <a:off x="6914544" y="872101"/>
            <a:ext cx="113122" cy="1333802"/>
            <a:chOff x="3440061" y="2813077"/>
            <a:chExt cx="113122" cy="1333802"/>
          </a:xfrm>
        </p:grpSpPr>
        <p:sp>
          <p:nvSpPr>
            <p:cNvPr id="157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58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31"/>
          <p:cNvGrpSpPr/>
          <p:nvPr/>
        </p:nvGrpSpPr>
        <p:grpSpPr>
          <a:xfrm>
            <a:off x="10614853" y="5216996"/>
            <a:ext cx="113122" cy="1333802"/>
            <a:chOff x="3440061" y="2813077"/>
            <a:chExt cx="113122" cy="1333802"/>
          </a:xfrm>
          <a:solidFill>
            <a:schemeClr val="accent4"/>
          </a:solidFill>
        </p:grpSpPr>
        <p:sp>
          <p:nvSpPr>
            <p:cNvPr id="149" name="Oval 32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4"/>
                </a:solidFill>
              </a:endParaRPr>
            </a:p>
          </p:txBody>
        </p:sp>
        <p:cxnSp>
          <p:nvCxnSpPr>
            <p:cNvPr id="150" name="Straight Connector 33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34"/>
          <p:cNvGrpSpPr/>
          <p:nvPr/>
        </p:nvGrpSpPr>
        <p:grpSpPr>
          <a:xfrm>
            <a:off x="4252751" y="5125962"/>
            <a:ext cx="113122" cy="1333802"/>
            <a:chOff x="3440061" y="2813077"/>
            <a:chExt cx="113122" cy="1333802"/>
          </a:xfrm>
          <a:solidFill>
            <a:schemeClr val="accent4"/>
          </a:solidFill>
        </p:grpSpPr>
        <p:sp>
          <p:nvSpPr>
            <p:cNvPr id="153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4"/>
                </a:solidFill>
              </a:endParaRPr>
            </a:p>
          </p:txBody>
        </p:sp>
        <p:cxnSp>
          <p:nvCxnSpPr>
            <p:cNvPr id="154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34"/>
          <p:cNvGrpSpPr/>
          <p:nvPr/>
        </p:nvGrpSpPr>
        <p:grpSpPr>
          <a:xfrm>
            <a:off x="9633758" y="872101"/>
            <a:ext cx="113122" cy="1333802"/>
            <a:chOff x="3440061" y="2813077"/>
            <a:chExt cx="113122" cy="1333802"/>
          </a:xfrm>
        </p:grpSpPr>
        <p:sp>
          <p:nvSpPr>
            <p:cNvPr id="137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38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34"/>
          <p:cNvGrpSpPr/>
          <p:nvPr/>
        </p:nvGrpSpPr>
        <p:grpSpPr>
          <a:xfrm>
            <a:off x="6012219" y="2986906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33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34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34"/>
          <p:cNvGrpSpPr/>
          <p:nvPr/>
        </p:nvGrpSpPr>
        <p:grpSpPr>
          <a:xfrm>
            <a:off x="5092596" y="2996194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29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30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34"/>
          <p:cNvGrpSpPr/>
          <p:nvPr/>
        </p:nvGrpSpPr>
        <p:grpSpPr>
          <a:xfrm>
            <a:off x="4172467" y="2984554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17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18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34"/>
          <p:cNvGrpSpPr/>
          <p:nvPr/>
        </p:nvGrpSpPr>
        <p:grpSpPr>
          <a:xfrm>
            <a:off x="2307497" y="904310"/>
            <a:ext cx="113122" cy="1333802"/>
            <a:chOff x="3440061" y="2813077"/>
            <a:chExt cx="113122" cy="1333802"/>
          </a:xfrm>
        </p:grpSpPr>
        <p:sp>
          <p:nvSpPr>
            <p:cNvPr id="113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14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34"/>
          <p:cNvGrpSpPr/>
          <p:nvPr/>
        </p:nvGrpSpPr>
        <p:grpSpPr>
          <a:xfrm>
            <a:off x="2339931" y="2984554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05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06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34"/>
          <p:cNvGrpSpPr/>
          <p:nvPr/>
        </p:nvGrpSpPr>
        <p:grpSpPr>
          <a:xfrm>
            <a:off x="3277964" y="2992084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09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10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34"/>
          <p:cNvGrpSpPr/>
          <p:nvPr/>
        </p:nvGrpSpPr>
        <p:grpSpPr>
          <a:xfrm>
            <a:off x="1482747" y="2984554"/>
            <a:ext cx="113122" cy="1333802"/>
            <a:chOff x="3440061" y="2813077"/>
            <a:chExt cx="113122" cy="1333802"/>
          </a:xfrm>
          <a:solidFill>
            <a:schemeClr val="accent6"/>
          </a:solidFill>
        </p:grpSpPr>
        <p:sp>
          <p:nvSpPr>
            <p:cNvPr id="102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03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844810" y="4979916"/>
            <a:ext cx="113122" cy="1333802"/>
            <a:chOff x="3440061" y="2813077"/>
            <a:chExt cx="113122" cy="1333802"/>
          </a:xfrm>
          <a:solidFill>
            <a:schemeClr val="accent4"/>
          </a:solidFill>
        </p:grpSpPr>
        <p:sp>
          <p:nvSpPr>
            <p:cNvPr id="33" name="Oval 32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4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65069" y="874813"/>
            <a:ext cx="113122" cy="1333802"/>
            <a:chOff x="3440061" y="2813077"/>
            <a:chExt cx="113122" cy="1333802"/>
          </a:xfrm>
        </p:grpSpPr>
        <p:sp>
          <p:nvSpPr>
            <p:cNvPr id="36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2930672"/>
              </p:ext>
            </p:extLst>
          </p:nvPr>
        </p:nvGraphicFramePr>
        <p:xfrm>
          <a:off x="195743" y="3843231"/>
          <a:ext cx="11953702" cy="114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19707"/>
            <a:ext cx="9068499" cy="571500"/>
          </a:xfrm>
        </p:spPr>
        <p:txBody>
          <a:bodyPr/>
          <a:lstStyle/>
          <a:p>
            <a:r>
              <a:rPr lang="ru-RU" sz="1600"/>
              <a:t>Дорожная карта по созданию Единой системы публикации статистических данных </a:t>
            </a:r>
            <a:r>
              <a:rPr lang="ru-RU" sz="1200" b="0"/>
              <a:t>(включая мероприятия по миграции контента ЕМИССС и выводу ее из эксплуатации)</a:t>
            </a:r>
            <a:endParaRPr lang="en-US" sz="1200" b="0" dirty="0"/>
          </a:p>
        </p:txBody>
      </p:sp>
      <p:sp>
        <p:nvSpPr>
          <p:cNvPr id="70" name="Rectangle 69"/>
          <p:cNvSpPr/>
          <p:nvPr/>
        </p:nvSpPr>
        <p:spPr>
          <a:xfrm>
            <a:off x="187983" y="1060415"/>
            <a:ext cx="867295" cy="93447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Согласование ДК с ФОИВ, Субъектами ОСУ</a:t>
            </a:r>
          </a:p>
          <a:p>
            <a:pPr marL="72000"/>
            <a:endParaRPr lang="ru-RU" sz="700" dirty="0"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2000">
              <a:defRPr/>
            </a:pPr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Согласование ДК с экспертами</a:t>
            </a:r>
          </a:p>
          <a:p>
            <a:pPr marL="72000">
              <a:defRPr/>
            </a:pPr>
            <a:endParaRPr lang="ru-RU" sz="700" dirty="0"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2000">
              <a:defRPr/>
            </a:pPr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3.Подписание ДК</a:t>
            </a:r>
          </a:p>
        </p:txBody>
      </p:sp>
      <p:graphicFrame>
        <p:nvGraphicFramePr>
          <p:cNvPr id="87" name="Diagram 4"/>
          <p:cNvGraphicFramePr/>
          <p:nvPr>
            <p:extLst>
              <p:ext uri="{D42A27DB-BD31-4B8C-83A1-F6EECF244321}">
                <p14:modId xmlns:p14="http://schemas.microsoft.com/office/powerpoint/2010/main" val="2039927090"/>
              </p:ext>
            </p:extLst>
          </p:nvPr>
        </p:nvGraphicFramePr>
        <p:xfrm>
          <a:off x="179117" y="1677270"/>
          <a:ext cx="11953702" cy="114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8" name="Diagram 4"/>
          <p:cNvGraphicFramePr/>
          <p:nvPr>
            <p:extLst>
              <p:ext uri="{D42A27DB-BD31-4B8C-83A1-F6EECF244321}">
                <p14:modId xmlns:p14="http://schemas.microsoft.com/office/powerpoint/2010/main" val="3617702642"/>
              </p:ext>
            </p:extLst>
          </p:nvPr>
        </p:nvGraphicFramePr>
        <p:xfrm>
          <a:off x="187983" y="5854636"/>
          <a:ext cx="11953702" cy="114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0" name="Rectangle 69"/>
          <p:cNvSpPr/>
          <p:nvPr/>
        </p:nvSpPr>
        <p:spPr>
          <a:xfrm>
            <a:off x="1053166" y="3461051"/>
            <a:ext cx="867295" cy="39586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Подготовка технического задания на НИР</a:t>
            </a:r>
          </a:p>
        </p:txBody>
      </p:sp>
      <p:sp>
        <p:nvSpPr>
          <p:cNvPr id="107" name="Rectangle 69"/>
          <p:cNvSpPr/>
          <p:nvPr/>
        </p:nvSpPr>
        <p:spPr>
          <a:xfrm>
            <a:off x="1970424" y="3309794"/>
            <a:ext cx="867295" cy="50359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Определение </a:t>
            </a:r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платформы размещения ЕСПСД</a:t>
            </a:r>
          </a:p>
        </p:txBody>
      </p:sp>
      <p:sp>
        <p:nvSpPr>
          <p:cNvPr id="111" name="Rectangle 69"/>
          <p:cNvSpPr/>
          <p:nvPr/>
        </p:nvSpPr>
        <p:spPr>
          <a:xfrm>
            <a:off x="2896768" y="3432666"/>
            <a:ext cx="867295" cy="50359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Проведение НИР</a:t>
            </a:r>
          </a:p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Рассмотрение результатов НИР</a:t>
            </a:r>
          </a:p>
        </p:txBody>
      </p:sp>
      <p:sp>
        <p:nvSpPr>
          <p:cNvPr id="115" name="Rectangle 69"/>
          <p:cNvSpPr/>
          <p:nvPr/>
        </p:nvSpPr>
        <p:spPr>
          <a:xfrm>
            <a:off x="1888028" y="1286545"/>
            <a:ext cx="963238" cy="71903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Создание </a:t>
            </a:r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Межведомственной комиссии по координации статистической деятельности</a:t>
            </a:r>
            <a:endParaRPr lang="ru-RU" sz="700" dirty="0"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9" name="Rectangle 69"/>
          <p:cNvSpPr/>
          <p:nvPr/>
        </p:nvSpPr>
        <p:spPr>
          <a:xfrm>
            <a:off x="3801977" y="3378805"/>
            <a:ext cx="867295" cy="61131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Разработка и согласование функциональных требований к ЕСПСД</a:t>
            </a:r>
          </a:p>
        </p:txBody>
      </p:sp>
      <p:sp>
        <p:nvSpPr>
          <p:cNvPr id="131" name="Rectangle 69"/>
          <p:cNvSpPr/>
          <p:nvPr/>
        </p:nvSpPr>
        <p:spPr>
          <a:xfrm>
            <a:off x="4722106" y="3234059"/>
            <a:ext cx="867295" cy="934478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Разработка и согласование технического задания на создание ЕСПСД</a:t>
            </a:r>
          </a:p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Подготовка и согласование ФЭО и ТЭО</a:t>
            </a:r>
          </a:p>
        </p:txBody>
      </p:sp>
      <p:sp>
        <p:nvSpPr>
          <p:cNvPr id="135" name="Rectangle 69"/>
          <p:cNvSpPr/>
          <p:nvPr/>
        </p:nvSpPr>
        <p:spPr>
          <a:xfrm>
            <a:off x="5642235" y="3375003"/>
            <a:ext cx="930184" cy="50359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Заключение государственного контракта на создание ЕСПСД</a:t>
            </a:r>
          </a:p>
        </p:txBody>
      </p:sp>
      <p:sp>
        <p:nvSpPr>
          <p:cNvPr id="139" name="Rectangle 69"/>
          <p:cNvSpPr/>
          <p:nvPr/>
        </p:nvSpPr>
        <p:spPr>
          <a:xfrm>
            <a:off x="9263270" y="1161037"/>
            <a:ext cx="867295" cy="8267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Разработка и доведение до пользователей временного порядка работы на переходный период</a:t>
            </a:r>
          </a:p>
        </p:txBody>
      </p:sp>
      <p:sp>
        <p:nvSpPr>
          <p:cNvPr id="147" name="Rectangle 69"/>
          <p:cNvSpPr/>
          <p:nvPr/>
        </p:nvSpPr>
        <p:spPr>
          <a:xfrm>
            <a:off x="7467723" y="5512609"/>
            <a:ext cx="867295" cy="50359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Разработка и утверждение плана миграции данных</a:t>
            </a:r>
          </a:p>
        </p:txBody>
      </p:sp>
      <p:sp>
        <p:nvSpPr>
          <p:cNvPr id="151" name="Rectangle 69"/>
          <p:cNvSpPr/>
          <p:nvPr/>
        </p:nvSpPr>
        <p:spPr>
          <a:xfrm>
            <a:off x="10259477" y="5510908"/>
            <a:ext cx="896835" cy="39586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Перевод </a:t>
            </a:r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пользователей в режим </a:t>
            </a:r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просмотра</a:t>
            </a:r>
            <a:endParaRPr lang="ru-RU" sz="700" dirty="0"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5" name="Rectangle 69"/>
          <p:cNvSpPr/>
          <p:nvPr/>
        </p:nvSpPr>
        <p:spPr>
          <a:xfrm>
            <a:off x="3844094" y="5512609"/>
            <a:ext cx="867295" cy="50359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Утверждение правового акта о выводе ЕМИСС из эксплуатации</a:t>
            </a:r>
          </a:p>
        </p:txBody>
      </p:sp>
      <p:sp>
        <p:nvSpPr>
          <p:cNvPr id="159" name="Rectangle 69"/>
          <p:cNvSpPr/>
          <p:nvPr/>
        </p:nvSpPr>
        <p:spPr>
          <a:xfrm>
            <a:off x="6544054" y="1219819"/>
            <a:ext cx="867295" cy="611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Внесение необходимых изменений в нормативные правовые акты</a:t>
            </a:r>
          </a:p>
        </p:txBody>
      </p:sp>
      <p:sp>
        <p:nvSpPr>
          <p:cNvPr id="163" name="Rectangle 69"/>
          <p:cNvSpPr/>
          <p:nvPr/>
        </p:nvSpPr>
        <p:spPr>
          <a:xfrm>
            <a:off x="2902047" y="1285709"/>
            <a:ext cx="867295" cy="5035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Формирование перечня ИС для обеспечения интеграции</a:t>
            </a:r>
          </a:p>
        </p:txBody>
      </p:sp>
      <p:sp>
        <p:nvSpPr>
          <p:cNvPr id="167" name="Rectangle 69"/>
          <p:cNvSpPr/>
          <p:nvPr/>
        </p:nvSpPr>
        <p:spPr>
          <a:xfrm>
            <a:off x="4791691" y="1172684"/>
            <a:ext cx="867295" cy="71903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Разработка и согласование регламентов интеграционного взаимодействия с ИС</a:t>
            </a:r>
          </a:p>
        </p:txBody>
      </p:sp>
      <p:sp>
        <p:nvSpPr>
          <p:cNvPr id="168" name="Rectangle 69"/>
          <p:cNvSpPr/>
          <p:nvPr/>
        </p:nvSpPr>
        <p:spPr>
          <a:xfrm>
            <a:off x="6075377" y="3158538"/>
            <a:ext cx="6007566" cy="18042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 algn="ctr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Работы по созданию ЕСПСД</a:t>
            </a:r>
          </a:p>
        </p:txBody>
      </p:sp>
      <p:sp>
        <p:nvSpPr>
          <p:cNvPr id="173" name="Rectangle 69"/>
          <p:cNvSpPr/>
          <p:nvPr/>
        </p:nvSpPr>
        <p:spPr>
          <a:xfrm>
            <a:off x="9295702" y="3375003"/>
            <a:ext cx="867295" cy="28814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Обеспечение ИБ в ЕСПСД</a:t>
            </a:r>
          </a:p>
        </p:txBody>
      </p:sp>
      <p:sp>
        <p:nvSpPr>
          <p:cNvPr id="181" name="Rectangle 69"/>
          <p:cNvSpPr/>
          <p:nvPr/>
        </p:nvSpPr>
        <p:spPr>
          <a:xfrm>
            <a:off x="10189369" y="3369032"/>
            <a:ext cx="867295" cy="61131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Утверждение правового акта о вводе ЕСПСД в промышленную эксплуатацию</a:t>
            </a:r>
          </a:p>
        </p:txBody>
      </p:sp>
      <p:grpSp>
        <p:nvGrpSpPr>
          <p:cNvPr id="186" name="Group 34"/>
          <p:cNvGrpSpPr/>
          <p:nvPr/>
        </p:nvGrpSpPr>
        <p:grpSpPr>
          <a:xfrm>
            <a:off x="11533705" y="4937387"/>
            <a:ext cx="127071" cy="1277946"/>
            <a:chOff x="3440061" y="2813077"/>
            <a:chExt cx="113122" cy="1333802"/>
          </a:xfrm>
          <a:solidFill>
            <a:schemeClr val="accent4"/>
          </a:solidFill>
        </p:grpSpPr>
        <p:sp>
          <p:nvSpPr>
            <p:cNvPr id="187" name="Oval 35"/>
            <p:cNvSpPr/>
            <p:nvPr/>
          </p:nvSpPr>
          <p:spPr>
            <a:xfrm>
              <a:off x="3440061" y="2813077"/>
              <a:ext cx="113122" cy="113122"/>
            </a:xfrm>
            <a:prstGeom prst="ellipse">
              <a:avLst/>
            </a:prstGeom>
            <a:grpFill/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4"/>
                </a:solidFill>
              </a:endParaRPr>
            </a:p>
          </p:txBody>
        </p:sp>
        <p:cxnSp>
          <p:nvCxnSpPr>
            <p:cNvPr id="188" name="Straight Connector 36"/>
            <p:cNvCxnSpPr/>
            <p:nvPr/>
          </p:nvCxnSpPr>
          <p:spPr>
            <a:xfrm>
              <a:off x="3503219" y="2897704"/>
              <a:ext cx="0" cy="1249175"/>
            </a:xfrm>
            <a:prstGeom prst="line">
              <a:avLst/>
            </a:prstGeom>
            <a:grpFill/>
            <a:ln w="25400">
              <a:solidFill>
                <a:schemeClr val="bg1">
                  <a:lumMod val="85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Rectangle 69"/>
          <p:cNvSpPr/>
          <p:nvPr/>
        </p:nvSpPr>
        <p:spPr>
          <a:xfrm>
            <a:off x="11185696" y="5195215"/>
            <a:ext cx="867295" cy="93447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/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Обеспечение ИБ</a:t>
            </a:r>
          </a:p>
          <a:p>
            <a:pPr marL="72000"/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Завершение миграции данных и проверка</a:t>
            </a:r>
            <a:endParaRPr lang="ru-RU" sz="700" dirty="0"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2000"/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ru-RU" sz="700" dirty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Вывод ЕМИСС из эксплуатации</a:t>
            </a:r>
          </a:p>
        </p:txBody>
      </p:sp>
      <p:sp>
        <p:nvSpPr>
          <p:cNvPr id="85" name="Шеврон 84"/>
          <p:cNvSpPr/>
          <p:nvPr/>
        </p:nvSpPr>
        <p:spPr>
          <a:xfrm>
            <a:off x="212586" y="485183"/>
            <a:ext cx="6162087" cy="34228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4" name="Rectangle 78"/>
          <p:cNvSpPr/>
          <p:nvPr/>
        </p:nvSpPr>
        <p:spPr>
          <a:xfrm>
            <a:off x="392028" y="497625"/>
            <a:ext cx="598264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1.Организационное и нормативно-правовое сопровождение</a:t>
            </a:r>
          </a:p>
        </p:txBody>
      </p:sp>
      <p:sp>
        <p:nvSpPr>
          <p:cNvPr id="89" name="Шеврон 88"/>
          <p:cNvSpPr/>
          <p:nvPr/>
        </p:nvSpPr>
        <p:spPr>
          <a:xfrm>
            <a:off x="152172" y="2589072"/>
            <a:ext cx="6162087" cy="342285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5" name="Rectangle 78"/>
          <p:cNvSpPr/>
          <p:nvPr/>
        </p:nvSpPr>
        <p:spPr>
          <a:xfrm>
            <a:off x="378481" y="2581519"/>
            <a:ext cx="491847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Создание и ввод в эксплуатацию ЕСПСД</a:t>
            </a:r>
          </a:p>
        </p:txBody>
      </p:sp>
      <p:cxnSp>
        <p:nvCxnSpPr>
          <p:cNvPr id="191" name="Straight Connector 52">
            <a:extLst>
              <a:ext uri="{FF2B5EF4-FFF2-40B4-BE49-F238E27FC236}">
                <a16:creationId xmlns:a16="http://schemas.microsoft.com/office/drawing/2014/main" id="{1DB8CD7A-2246-42CD-8AFE-3D91BA60475F}"/>
              </a:ext>
            </a:extLst>
          </p:cNvPr>
          <p:cNvCxnSpPr>
            <a:cxnSpLocks/>
          </p:cNvCxnSpPr>
          <p:nvPr/>
        </p:nvCxnSpPr>
        <p:spPr>
          <a:xfrm>
            <a:off x="3308688" y="2470942"/>
            <a:ext cx="764548" cy="772378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Шеврон 89"/>
          <p:cNvSpPr/>
          <p:nvPr/>
        </p:nvSpPr>
        <p:spPr>
          <a:xfrm>
            <a:off x="152172" y="4739253"/>
            <a:ext cx="6162087" cy="342285"/>
          </a:xfrm>
          <a:prstGeom prst="chevron">
            <a:avLst/>
          </a:prstGeom>
          <a:solidFill>
            <a:srgbClr val="E28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6" name="Rectangle 78"/>
          <p:cNvSpPr/>
          <p:nvPr/>
        </p:nvSpPr>
        <p:spPr>
          <a:xfrm>
            <a:off x="322045" y="4727845"/>
            <a:ext cx="579416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Миграция данных и вывод из эксплуатации ЕМИСС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07968" y="941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1" name="Rectangle 69"/>
          <p:cNvSpPr/>
          <p:nvPr/>
        </p:nvSpPr>
        <p:spPr>
          <a:xfrm>
            <a:off x="7992818" y="4964716"/>
            <a:ext cx="3484763" cy="18042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36000" tIns="36000" rIns="36000" bIns="36000">
            <a:spAutoFit/>
          </a:bodyPr>
          <a:lstStyle/>
          <a:p>
            <a:pPr marL="72000" algn="ctr"/>
            <a:r>
              <a:rPr lang="ru-RU" sz="700" dirty="0" smtClean="0"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Миграция</a:t>
            </a:r>
            <a:endParaRPr lang="ru-RU" sz="700" dirty="0"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efault Ne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085B4"/>
      </a:accent1>
      <a:accent2>
        <a:srgbClr val="10A092"/>
      </a:accent2>
      <a:accent3>
        <a:srgbClr val="8BBD49"/>
      </a:accent3>
      <a:accent4>
        <a:srgbClr val="E28700"/>
      </a:accent4>
      <a:accent5>
        <a:srgbClr val="CD431D"/>
      </a:accent5>
      <a:accent6>
        <a:srgbClr val="002060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361</Words>
  <Application>Microsoft Office PowerPoint</Application>
  <PresentationFormat>Широкоэкранный</PresentationFormat>
  <Paragraphs>71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Roboto Light</vt:lpstr>
      <vt:lpstr>Times New Roman</vt:lpstr>
      <vt:lpstr>Trebuchet MS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Осипова Наталья Андреевна</dc:creator>
  <cp:lastModifiedBy>Осипова Наталья Андреевна</cp:lastModifiedBy>
  <cp:revision>51</cp:revision>
  <dcterms:created xsi:type="dcterms:W3CDTF">2021-10-20T15:08:53Z</dcterms:created>
  <dcterms:modified xsi:type="dcterms:W3CDTF">2021-11-30T16:44:30Z</dcterms:modified>
</cp:coreProperties>
</file>